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8"/>
  </p:notesMasterIdLst>
  <p:handoutMasterIdLst>
    <p:handoutMasterId r:id="rId89"/>
  </p:handoutMasterIdLst>
  <p:sldIdLst>
    <p:sldId id="389" r:id="rId5"/>
    <p:sldId id="431" r:id="rId6"/>
    <p:sldId id="432" r:id="rId7"/>
    <p:sldId id="386" r:id="rId8"/>
    <p:sldId id="403" r:id="rId9"/>
    <p:sldId id="405" r:id="rId10"/>
    <p:sldId id="433" r:id="rId11"/>
    <p:sldId id="406" r:id="rId12"/>
    <p:sldId id="407" r:id="rId13"/>
    <p:sldId id="408" r:id="rId14"/>
    <p:sldId id="409" r:id="rId15"/>
    <p:sldId id="412" r:id="rId16"/>
    <p:sldId id="414" r:id="rId17"/>
    <p:sldId id="413" r:id="rId18"/>
    <p:sldId id="415" r:id="rId19"/>
    <p:sldId id="416" r:id="rId20"/>
    <p:sldId id="426" r:id="rId21"/>
    <p:sldId id="429" r:id="rId22"/>
    <p:sldId id="430" r:id="rId23"/>
    <p:sldId id="428" r:id="rId24"/>
    <p:sldId id="418" r:id="rId25"/>
    <p:sldId id="316" r:id="rId26"/>
    <p:sldId id="349" r:id="rId27"/>
    <p:sldId id="348" r:id="rId28"/>
    <p:sldId id="427" r:id="rId29"/>
    <p:sldId id="417" r:id="rId30"/>
    <p:sldId id="419" r:id="rId31"/>
    <p:sldId id="396" r:id="rId32"/>
    <p:sldId id="397" r:id="rId33"/>
    <p:sldId id="398" r:id="rId34"/>
    <p:sldId id="399" r:id="rId35"/>
    <p:sldId id="400" r:id="rId36"/>
    <p:sldId id="420" r:id="rId37"/>
    <p:sldId id="421" r:id="rId38"/>
    <p:sldId id="273" r:id="rId39"/>
    <p:sldId id="274" r:id="rId40"/>
    <p:sldId id="351" r:id="rId41"/>
    <p:sldId id="352" r:id="rId42"/>
    <p:sldId id="422" r:id="rId43"/>
    <p:sldId id="275" r:id="rId44"/>
    <p:sldId id="276" r:id="rId45"/>
    <p:sldId id="277" r:id="rId46"/>
    <p:sldId id="364" r:id="rId47"/>
    <p:sldId id="425" r:id="rId48"/>
    <p:sldId id="365" r:id="rId49"/>
    <p:sldId id="401" r:id="rId50"/>
    <p:sldId id="424" r:id="rId51"/>
    <p:sldId id="367" r:id="rId52"/>
    <p:sldId id="357" r:id="rId53"/>
    <p:sldId id="340" r:id="rId54"/>
    <p:sldId id="343" r:id="rId55"/>
    <p:sldId id="344" r:id="rId56"/>
    <p:sldId id="345" r:id="rId57"/>
    <p:sldId id="423" r:id="rId58"/>
    <p:sldId id="360" r:id="rId59"/>
    <p:sldId id="370" r:id="rId60"/>
    <p:sldId id="358" r:id="rId61"/>
    <p:sldId id="387" r:id="rId62"/>
    <p:sldId id="371" r:id="rId63"/>
    <p:sldId id="295" r:id="rId64"/>
    <p:sldId id="296" r:id="rId65"/>
    <p:sldId id="297" r:id="rId66"/>
    <p:sldId id="305" r:id="rId67"/>
    <p:sldId id="298" r:id="rId68"/>
    <p:sldId id="299" r:id="rId69"/>
    <p:sldId id="306" r:id="rId70"/>
    <p:sldId id="307" r:id="rId71"/>
    <p:sldId id="308" r:id="rId72"/>
    <p:sldId id="300" r:id="rId73"/>
    <p:sldId id="301" r:id="rId74"/>
    <p:sldId id="302" r:id="rId75"/>
    <p:sldId id="309" r:id="rId76"/>
    <p:sldId id="303" r:id="rId77"/>
    <p:sldId id="304" r:id="rId78"/>
    <p:sldId id="310" r:id="rId79"/>
    <p:sldId id="311" r:id="rId80"/>
    <p:sldId id="312" r:id="rId81"/>
    <p:sldId id="313" r:id="rId82"/>
    <p:sldId id="314" r:id="rId83"/>
    <p:sldId id="315" r:id="rId84"/>
    <p:sldId id="383" r:id="rId85"/>
    <p:sldId id="374" r:id="rId86"/>
    <p:sldId id="38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9C6A6F-B3B9-407D-812A-B9424539C214}">
          <p14:sldIdLst>
            <p14:sldId id="389"/>
            <p14:sldId id="431"/>
            <p14:sldId id="432"/>
            <p14:sldId id="386"/>
          </p14:sldIdLst>
        </p14:section>
        <p14:section name="SOI TUI MAT" id="{A01B7058-B7D2-4776-A7FB-DA376F263F5A}">
          <p14:sldIdLst>
            <p14:sldId id="403"/>
            <p14:sldId id="405"/>
            <p14:sldId id="433"/>
            <p14:sldId id="406"/>
            <p14:sldId id="407"/>
          </p14:sldIdLst>
        </p14:section>
        <p14:section name="CLS soi tui mat" id="{3A044114-B225-4C95-835D-BD698EF073E4}">
          <p14:sldIdLst>
            <p14:sldId id="408"/>
            <p14:sldId id="409"/>
            <p14:sldId id="412"/>
            <p14:sldId id="414"/>
            <p14:sldId id="413"/>
            <p14:sldId id="415"/>
            <p14:sldId id="416"/>
          </p14:sldIdLst>
        </p14:section>
        <p14:section name="Dieu tri Soi tui mat" id="{86F43B39-88BE-4275-9543-92956A75CAC3}">
          <p14:sldIdLst>
            <p14:sldId id="426"/>
            <p14:sldId id="429"/>
            <p14:sldId id="430"/>
            <p14:sldId id="428"/>
            <p14:sldId id="418"/>
            <p14:sldId id="316"/>
            <p14:sldId id="349"/>
            <p14:sldId id="348"/>
            <p14:sldId id="427"/>
          </p14:sldIdLst>
        </p14:section>
        <p14:section name="BIEN CHUNG" id="{04C16650-3FD9-47CB-89BC-59ADF375BC2D}">
          <p14:sldIdLst>
            <p14:sldId id="417"/>
            <p14:sldId id="419"/>
            <p14:sldId id="396"/>
            <p14:sldId id="397"/>
            <p14:sldId id="398"/>
            <p14:sldId id="399"/>
            <p14:sldId id="400"/>
            <p14:sldId id="420"/>
            <p14:sldId id="421"/>
            <p14:sldId id="273"/>
            <p14:sldId id="274"/>
            <p14:sldId id="351"/>
            <p14:sldId id="352"/>
            <p14:sldId id="422"/>
            <p14:sldId id="275"/>
            <p14:sldId id="276"/>
            <p14:sldId id="277"/>
            <p14:sldId id="364"/>
            <p14:sldId id="425"/>
            <p14:sldId id="365"/>
            <p14:sldId id="401"/>
            <p14:sldId id="424"/>
            <p14:sldId id="367"/>
            <p14:sldId id="357"/>
            <p14:sldId id="340"/>
            <p14:sldId id="343"/>
            <p14:sldId id="344"/>
            <p14:sldId id="345"/>
            <p14:sldId id="423"/>
            <p14:sldId id="360"/>
            <p14:sldId id="370"/>
            <p14:sldId id="358"/>
            <p14:sldId id="387"/>
          </p14:sldIdLst>
        </p14:section>
        <p14:section name="CA LAM SANG" id="{DE6AEDE8-176C-493A-985B-2AE0E59B2CAF}">
          <p14:sldIdLst>
            <p14:sldId id="371"/>
            <p14:sldId id="295"/>
            <p14:sldId id="296"/>
            <p14:sldId id="297"/>
            <p14:sldId id="305"/>
            <p14:sldId id="298"/>
            <p14:sldId id="299"/>
            <p14:sldId id="306"/>
            <p14:sldId id="307"/>
            <p14:sldId id="308"/>
            <p14:sldId id="300"/>
            <p14:sldId id="301"/>
            <p14:sldId id="302"/>
            <p14:sldId id="309"/>
            <p14:sldId id="303"/>
            <p14:sldId id="304"/>
            <p14:sldId id="310"/>
            <p14:sldId id="311"/>
            <p14:sldId id="312"/>
            <p14:sldId id="313"/>
            <p14:sldId id="314"/>
            <p14:sldId id="315"/>
          </p14:sldIdLst>
        </p14:section>
        <p14:section name="TONG KET" id="{FF504596-BC97-4B5F-BD18-8FB9164B1493}">
          <p14:sldIdLst>
            <p14:sldId id="383"/>
            <p14:sldId id="374"/>
            <p14:sldId id="382"/>
          </p14:sldIdLst>
        </p14:section>
      </p14:sectionLst>
    </p:ex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F5A"/>
    <a:srgbClr val="FFCE5A"/>
    <a:srgbClr val="E7E6E6"/>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Kiểu Có chủ đề 1 - Màu chủ đề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Kiểu Trung bình 4 - Màu chủ đề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Kiểu Trung bình 2 - Màu chủ đề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Kiểu Có chủ đề 1 - Màu chủ đề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Kiểu Có chủ đề 1 - Màu chủ đề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128"/>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g Do - Y17" userId="c8569f35-b7fd-4698-b109-11eb1efb9d50" providerId="ADAL" clId="{4A798DE3-502E-487C-94D7-D5C6A08DBBF6}"/>
    <pc:docChg chg="undo custSel addSld delSld modSld sldOrd modMainMaster addSection delSection">
      <pc:chgData name="Hung Do - Y17" userId="c8569f35-b7fd-4698-b109-11eb1efb9d50" providerId="ADAL" clId="{4A798DE3-502E-487C-94D7-D5C6A08DBBF6}" dt="2023-05-22T13:43:21.973" v="13295"/>
      <pc:docMkLst>
        <pc:docMk/>
      </pc:docMkLst>
      <pc:sldChg chg="modSp modTransition modAnim">
        <pc:chgData name="Hung Do - Y17" userId="c8569f35-b7fd-4698-b109-11eb1efb9d50" providerId="ADAL" clId="{4A798DE3-502E-487C-94D7-D5C6A08DBBF6}" dt="2023-05-17T14:12:45.050" v="10651"/>
        <pc:sldMkLst>
          <pc:docMk/>
          <pc:sldMk cId="2259308896" sldId="256"/>
        </pc:sldMkLst>
        <pc:spChg chg="mod">
          <ac:chgData name="Hung Do - Y17" userId="c8569f35-b7fd-4698-b109-11eb1efb9d50" providerId="ADAL" clId="{4A798DE3-502E-487C-94D7-D5C6A08DBBF6}" dt="2023-05-17T11:05:10.127" v="8376"/>
          <ac:spMkLst>
            <pc:docMk/>
            <pc:sldMk cId="2259308896" sldId="256"/>
            <ac:spMk id="18" creationId="{27A48A35-E5E4-4A5F-9F91-BAEA4F5DF21D}"/>
          </ac:spMkLst>
        </pc:spChg>
      </pc:sldChg>
      <pc:sldChg chg="modSp mod modTransition modAnim chgLayout">
        <pc:chgData name="Hung Do - Y17" userId="c8569f35-b7fd-4698-b109-11eb1efb9d50" providerId="ADAL" clId="{4A798DE3-502E-487C-94D7-D5C6A08DBBF6}" dt="2023-05-17T13:58:45.808" v="10137"/>
        <pc:sldMkLst>
          <pc:docMk/>
          <pc:sldMk cId="1412677110" sldId="258"/>
        </pc:sldMkLst>
        <pc:spChg chg="mod ord">
          <ac:chgData name="Hung Do - Y17" userId="c8569f35-b7fd-4698-b109-11eb1efb9d50" providerId="ADAL" clId="{4A798DE3-502E-487C-94D7-D5C6A08DBBF6}" dt="2023-05-17T13:06:06.520" v="9166" actId="120"/>
          <ac:spMkLst>
            <pc:docMk/>
            <pc:sldMk cId="1412677110" sldId="258"/>
            <ac:spMk id="2" creationId="{CC001383-246D-4CCB-72DB-38E9ED1BCD03}"/>
          </ac:spMkLst>
        </pc:spChg>
        <pc:spChg chg="mod ord">
          <ac:chgData name="Hung Do - Y17" userId="c8569f35-b7fd-4698-b109-11eb1efb9d50" providerId="ADAL" clId="{4A798DE3-502E-487C-94D7-D5C6A08DBBF6}" dt="2023-05-17T13:05:59.307" v="9165" actId="700"/>
          <ac:spMkLst>
            <pc:docMk/>
            <pc:sldMk cId="1412677110" sldId="258"/>
            <ac:spMk id="3" creationId="{5D979784-C1B9-A13E-00B0-3B8153907B03}"/>
          </ac:spMkLst>
        </pc:spChg>
      </pc:sldChg>
      <pc:sldChg chg="modTransition modAnim modNotesTx">
        <pc:chgData name="Hung Do - Y17" userId="c8569f35-b7fd-4698-b109-11eb1efb9d50" providerId="ADAL" clId="{4A798DE3-502E-487C-94D7-D5C6A08DBBF6}" dt="2023-05-17T13:18:45.848" v="9313"/>
        <pc:sldMkLst>
          <pc:docMk/>
          <pc:sldMk cId="436088186" sldId="260"/>
        </pc:sldMkLst>
      </pc:sldChg>
      <pc:sldChg chg="mod modTransition modClrScheme modAnim chgLayout modNotesTx">
        <pc:chgData name="Hung Do - Y17" userId="c8569f35-b7fd-4698-b109-11eb1efb9d50" providerId="ADAL" clId="{4A798DE3-502E-487C-94D7-D5C6A08DBBF6}" dt="2023-05-17T13:18:51.606" v="9314"/>
        <pc:sldMkLst>
          <pc:docMk/>
          <pc:sldMk cId="2565639914" sldId="261"/>
        </pc:sldMkLst>
      </pc:sldChg>
      <pc:sldChg chg="modTransition modNotesTx">
        <pc:chgData name="Hung Do - Y17" userId="c8569f35-b7fd-4698-b109-11eb1efb9d50" providerId="ADAL" clId="{4A798DE3-502E-487C-94D7-D5C6A08DBBF6}" dt="2023-05-17T14:14:52.994" v="10908" actId="20577"/>
        <pc:sldMkLst>
          <pc:docMk/>
          <pc:sldMk cId="2168056489" sldId="262"/>
        </pc:sldMkLst>
      </pc:sldChg>
      <pc:sldChg chg="delSp modSp mod modTransition">
        <pc:chgData name="Hung Do - Y17" userId="c8569f35-b7fd-4698-b109-11eb1efb9d50" providerId="ADAL" clId="{4A798DE3-502E-487C-94D7-D5C6A08DBBF6}" dt="2023-05-17T11:07:17.620" v="8388"/>
        <pc:sldMkLst>
          <pc:docMk/>
          <pc:sldMk cId="445070695" sldId="267"/>
        </pc:sldMkLst>
        <pc:graphicFrameChg chg="del modGraphic">
          <ac:chgData name="Hung Do - Y17" userId="c8569f35-b7fd-4698-b109-11eb1efb9d50" providerId="ADAL" clId="{4A798DE3-502E-487C-94D7-D5C6A08DBBF6}" dt="2023-05-17T02:02:49.705" v="1812" actId="478"/>
          <ac:graphicFrameMkLst>
            <pc:docMk/>
            <pc:sldMk cId="445070695" sldId="267"/>
            <ac:graphicFrameMk id="23" creationId="{A4779ED5-F550-4DD0-A629-AFB3A45D79DA}"/>
          </ac:graphicFrameMkLst>
        </pc:graphicFrameChg>
      </pc:sldChg>
      <pc:sldChg chg="modSp mod modTransition chgLayout modNotesTx">
        <pc:chgData name="Hung Do - Y17" userId="c8569f35-b7fd-4698-b109-11eb1efb9d50" providerId="ADAL" clId="{4A798DE3-502E-487C-94D7-D5C6A08DBBF6}" dt="2023-05-17T13:50:29.931" v="10108"/>
        <pc:sldMkLst>
          <pc:docMk/>
          <pc:sldMk cId="1543892691" sldId="268"/>
        </pc:sldMkLst>
        <pc:picChg chg="mod">
          <ac:chgData name="Hung Do - Y17" userId="c8569f35-b7fd-4698-b109-11eb1efb9d50" providerId="ADAL" clId="{4A798DE3-502E-487C-94D7-D5C6A08DBBF6}" dt="2023-05-17T13:50:29.931" v="10108"/>
          <ac:picMkLst>
            <pc:docMk/>
            <pc:sldMk cId="1543892691" sldId="268"/>
            <ac:picMk id="3" creationId="{35750A4D-9CFF-9660-4CDE-C5FD721D9904}"/>
          </ac:picMkLst>
        </pc:picChg>
      </pc:sldChg>
      <pc:sldChg chg="modSp mod modTransition chgLayout modNotesTx">
        <pc:chgData name="Hung Do - Y17" userId="c8569f35-b7fd-4698-b109-11eb1efb9d50" providerId="ADAL" clId="{4A798DE3-502E-487C-94D7-D5C6A08DBBF6}" dt="2023-05-17T13:50:56.930" v="10110"/>
        <pc:sldMkLst>
          <pc:docMk/>
          <pc:sldMk cId="1331155904" sldId="269"/>
        </pc:sldMkLst>
        <pc:picChg chg="mod">
          <ac:chgData name="Hung Do - Y17" userId="c8569f35-b7fd-4698-b109-11eb1efb9d50" providerId="ADAL" clId="{4A798DE3-502E-487C-94D7-D5C6A08DBBF6}" dt="2023-05-17T13:50:56.930" v="10110"/>
          <ac:picMkLst>
            <pc:docMk/>
            <pc:sldMk cId="1331155904" sldId="269"/>
            <ac:picMk id="5" creationId="{C9876039-9469-B87B-8A7F-29E5722C09BD}"/>
          </ac:picMkLst>
        </pc:picChg>
      </pc:sldChg>
      <pc:sldChg chg="modSp modTransition modAnim modNotesTx">
        <pc:chgData name="Hung Do - Y17" userId="c8569f35-b7fd-4698-b109-11eb1efb9d50" providerId="ADAL" clId="{4A798DE3-502E-487C-94D7-D5C6A08DBBF6}" dt="2023-05-17T14:34:28.304" v="11076" actId="20577"/>
        <pc:sldMkLst>
          <pc:docMk/>
          <pc:sldMk cId="807114051" sldId="270"/>
        </pc:sldMkLst>
        <pc:picChg chg="mod">
          <ac:chgData name="Hung Do - Y17" userId="c8569f35-b7fd-4698-b109-11eb1efb9d50" providerId="ADAL" clId="{4A798DE3-502E-487C-94D7-D5C6A08DBBF6}" dt="2023-05-17T13:51:05.691" v="10111"/>
          <ac:picMkLst>
            <pc:docMk/>
            <pc:sldMk cId="807114051" sldId="270"/>
            <ac:picMk id="3" creationId="{8D13605F-BE57-7D4A-7143-A4BF40293A7B}"/>
          </ac:picMkLst>
        </pc:picChg>
      </pc:sldChg>
      <pc:sldChg chg="addSp delSp modSp del mod modClrScheme chgLayout">
        <pc:chgData name="Hung Do - Y17" userId="c8569f35-b7fd-4698-b109-11eb1efb9d50" providerId="ADAL" clId="{4A798DE3-502E-487C-94D7-D5C6A08DBBF6}" dt="2023-05-17T01:40:02.724" v="1670" actId="47"/>
        <pc:sldMkLst>
          <pc:docMk/>
          <pc:sldMk cId="2076900865" sldId="271"/>
        </pc:sldMkLst>
        <pc:spChg chg="add del mod">
          <ac:chgData name="Hung Do - Y17" userId="c8569f35-b7fd-4698-b109-11eb1efb9d50" providerId="ADAL" clId="{4A798DE3-502E-487C-94D7-D5C6A08DBBF6}" dt="2023-05-16T16:01:28.859" v="1241" actId="26606"/>
          <ac:spMkLst>
            <pc:docMk/>
            <pc:sldMk cId="2076900865" sldId="271"/>
            <ac:spMk id="7" creationId="{8FD619DD-47AC-C0A7-6E0E-B4D43851CC9B}"/>
          </ac:spMkLst>
        </pc:spChg>
        <pc:spChg chg="add del mod">
          <ac:chgData name="Hung Do - Y17" userId="c8569f35-b7fd-4698-b109-11eb1efb9d50" providerId="ADAL" clId="{4A798DE3-502E-487C-94D7-D5C6A08DBBF6}" dt="2023-05-16T16:01:28.859" v="1241" actId="26606"/>
          <ac:spMkLst>
            <pc:docMk/>
            <pc:sldMk cId="2076900865" sldId="271"/>
            <ac:spMk id="9" creationId="{B0BB86C8-205C-0C58-74CD-77B0F0BD6AEE}"/>
          </ac:spMkLst>
        </pc:spChg>
        <pc:spChg chg="add del mod">
          <ac:chgData name="Hung Do - Y17" userId="c8569f35-b7fd-4698-b109-11eb1efb9d50" providerId="ADAL" clId="{4A798DE3-502E-487C-94D7-D5C6A08DBBF6}" dt="2023-05-16T16:01:28.859" v="1241" actId="26606"/>
          <ac:spMkLst>
            <pc:docMk/>
            <pc:sldMk cId="2076900865" sldId="271"/>
            <ac:spMk id="11" creationId="{B9EBC072-6303-6ECE-4E9A-68408AB76712}"/>
          </ac:spMkLst>
        </pc:spChg>
        <pc:spChg chg="add del mod">
          <ac:chgData name="Hung Do - Y17" userId="c8569f35-b7fd-4698-b109-11eb1efb9d50" providerId="ADAL" clId="{4A798DE3-502E-487C-94D7-D5C6A08DBBF6}" dt="2023-05-16T16:01:30.806" v="1243" actId="26606"/>
          <ac:spMkLst>
            <pc:docMk/>
            <pc:sldMk cId="2076900865" sldId="271"/>
            <ac:spMk id="13" creationId="{5C70CCB7-7E4C-609B-FFBB-2A9ED6447411}"/>
          </ac:spMkLst>
        </pc:spChg>
        <pc:spChg chg="add del mod">
          <ac:chgData name="Hung Do - Y17" userId="c8569f35-b7fd-4698-b109-11eb1efb9d50" providerId="ADAL" clId="{4A798DE3-502E-487C-94D7-D5C6A08DBBF6}" dt="2023-05-16T16:01:30.806" v="1243" actId="26606"/>
          <ac:spMkLst>
            <pc:docMk/>
            <pc:sldMk cId="2076900865" sldId="271"/>
            <ac:spMk id="14" creationId="{634EBF37-0BF1-0E99-D9A8-25DC5FA18715}"/>
          </ac:spMkLst>
        </pc:spChg>
        <pc:spChg chg="add del mod">
          <ac:chgData name="Hung Do - Y17" userId="c8569f35-b7fd-4698-b109-11eb1efb9d50" providerId="ADAL" clId="{4A798DE3-502E-487C-94D7-D5C6A08DBBF6}" dt="2023-05-16T16:01:30.806" v="1243" actId="26606"/>
          <ac:spMkLst>
            <pc:docMk/>
            <pc:sldMk cId="2076900865" sldId="271"/>
            <ac:spMk id="15" creationId="{4F4EFCED-A3BE-64B0-6698-4203E8B8F946}"/>
          </ac:spMkLst>
        </pc:spChg>
        <pc:spChg chg="add del mod">
          <ac:chgData name="Hung Do - Y17" userId="c8569f35-b7fd-4698-b109-11eb1efb9d50" providerId="ADAL" clId="{4A798DE3-502E-487C-94D7-D5C6A08DBBF6}" dt="2023-05-16T16:01:34.479" v="1245" actId="26606"/>
          <ac:spMkLst>
            <pc:docMk/>
            <pc:sldMk cId="2076900865" sldId="271"/>
            <ac:spMk id="17" creationId="{8FD619DD-47AC-C0A7-6E0E-B4D43851CC9B}"/>
          </ac:spMkLst>
        </pc:spChg>
        <pc:spChg chg="add del mod">
          <ac:chgData name="Hung Do - Y17" userId="c8569f35-b7fd-4698-b109-11eb1efb9d50" providerId="ADAL" clId="{4A798DE3-502E-487C-94D7-D5C6A08DBBF6}" dt="2023-05-16T16:01:34.479" v="1245" actId="26606"/>
          <ac:spMkLst>
            <pc:docMk/>
            <pc:sldMk cId="2076900865" sldId="271"/>
            <ac:spMk id="18" creationId="{B0BB86C8-205C-0C58-74CD-77B0F0BD6AEE}"/>
          </ac:spMkLst>
        </pc:spChg>
        <pc:spChg chg="add del mod">
          <ac:chgData name="Hung Do - Y17" userId="c8569f35-b7fd-4698-b109-11eb1efb9d50" providerId="ADAL" clId="{4A798DE3-502E-487C-94D7-D5C6A08DBBF6}" dt="2023-05-16T16:01:34.479" v="1245" actId="26606"/>
          <ac:spMkLst>
            <pc:docMk/>
            <pc:sldMk cId="2076900865" sldId="271"/>
            <ac:spMk id="19" creationId="{B9EBC072-6303-6ECE-4E9A-68408AB76712}"/>
          </ac:spMkLst>
        </pc:spChg>
        <pc:graphicFrameChg chg="mod modGraphic">
          <ac:chgData name="Hung Do - Y17" userId="c8569f35-b7fd-4698-b109-11eb1efb9d50" providerId="ADAL" clId="{4A798DE3-502E-487C-94D7-D5C6A08DBBF6}" dt="2023-05-16T16:16:50.634" v="1382" actId="13782"/>
          <ac:graphicFrameMkLst>
            <pc:docMk/>
            <pc:sldMk cId="2076900865" sldId="271"/>
            <ac:graphicFrameMk id="2" creationId="{6305B4CA-5759-0153-2491-00D2AF251410}"/>
          </ac:graphicFrameMkLst>
        </pc:graphicFrameChg>
      </pc:sldChg>
      <pc:sldChg chg="modSp del">
        <pc:chgData name="Hung Do - Y17" userId="c8569f35-b7fd-4698-b109-11eb1efb9d50" providerId="ADAL" clId="{4A798DE3-502E-487C-94D7-D5C6A08DBBF6}" dt="2023-05-17T01:44:22.930" v="1682" actId="47"/>
        <pc:sldMkLst>
          <pc:docMk/>
          <pc:sldMk cId="2053699770" sldId="272"/>
        </pc:sldMkLst>
        <pc:graphicFrameChg chg="mod">
          <ac:chgData name="Hung Do - Y17" userId="c8569f35-b7fd-4698-b109-11eb1efb9d50" providerId="ADAL" clId="{4A798DE3-502E-487C-94D7-D5C6A08DBBF6}" dt="2023-05-16T15:49:25.630" v="987" actId="12269"/>
          <ac:graphicFrameMkLst>
            <pc:docMk/>
            <pc:sldMk cId="2053699770" sldId="272"/>
            <ac:graphicFrameMk id="3" creationId="{03B3707B-8C03-6CFD-8809-ADB436B89741}"/>
          </ac:graphicFrameMkLst>
        </pc:graphicFrameChg>
      </pc:sldChg>
      <pc:sldChg chg="mod modTransition modClrScheme chgLayout">
        <pc:chgData name="Hung Do - Y17" userId="c8569f35-b7fd-4698-b109-11eb1efb9d50" providerId="ADAL" clId="{4A798DE3-502E-487C-94D7-D5C6A08DBBF6}" dt="2023-05-17T11:10:56.062" v="8392" actId="700"/>
        <pc:sldMkLst>
          <pc:docMk/>
          <pc:sldMk cId="3686316020" sldId="273"/>
        </pc:sldMkLst>
      </pc:sldChg>
      <pc:sldChg chg="mod modTransition modClrScheme chgLayout">
        <pc:chgData name="Hung Do - Y17" userId="c8569f35-b7fd-4698-b109-11eb1efb9d50" providerId="ADAL" clId="{4A798DE3-502E-487C-94D7-D5C6A08DBBF6}" dt="2023-05-17T11:11:01.940" v="8393" actId="700"/>
        <pc:sldMkLst>
          <pc:docMk/>
          <pc:sldMk cId="2620894254" sldId="274"/>
        </pc:sldMkLst>
      </pc:sldChg>
      <pc:sldChg chg="modSp modTransition modAnim modNotesTx">
        <pc:chgData name="Hung Do - Y17" userId="c8569f35-b7fd-4698-b109-11eb1efb9d50" providerId="ADAL" clId="{4A798DE3-502E-487C-94D7-D5C6A08DBBF6}" dt="2023-05-21T06:03:21.336" v="12422" actId="20577"/>
        <pc:sldMkLst>
          <pc:docMk/>
          <pc:sldMk cId="2397729552" sldId="275"/>
        </pc:sldMkLst>
        <pc:spChg chg="mod">
          <ac:chgData name="Hung Do - Y17" userId="c8569f35-b7fd-4698-b109-11eb1efb9d50" providerId="ADAL" clId="{4A798DE3-502E-487C-94D7-D5C6A08DBBF6}" dt="2023-05-17T16:19:20.004" v="11545" actId="207"/>
          <ac:spMkLst>
            <pc:docMk/>
            <pc:sldMk cId="2397729552" sldId="275"/>
            <ac:spMk id="4" creationId="{543DF019-EE2D-FB89-8B35-41A20FE96DD7}"/>
          </ac:spMkLst>
        </pc:spChg>
        <pc:graphicFrameChg chg="mod">
          <ac:chgData name="Hung Do - Y17" userId="c8569f35-b7fd-4698-b109-11eb1efb9d50" providerId="ADAL" clId="{4A798DE3-502E-487C-94D7-D5C6A08DBBF6}" dt="2023-05-16T15:50:08.918" v="992" actId="12269"/>
          <ac:graphicFrameMkLst>
            <pc:docMk/>
            <pc:sldMk cId="2397729552" sldId="275"/>
            <ac:graphicFrameMk id="5" creationId="{70E774B7-DC22-BDA4-D1E0-BD4552825024}"/>
          </ac:graphicFrameMkLst>
        </pc:graphicFrameChg>
      </pc:sldChg>
      <pc:sldChg chg="modSp modTransition modAnim">
        <pc:chgData name="Hung Do - Y17" userId="c8569f35-b7fd-4698-b109-11eb1efb9d50" providerId="ADAL" clId="{4A798DE3-502E-487C-94D7-D5C6A08DBBF6}" dt="2023-05-17T16:24:50.900" v="11555" actId="20577"/>
        <pc:sldMkLst>
          <pc:docMk/>
          <pc:sldMk cId="2569531308" sldId="276"/>
        </pc:sldMkLst>
        <pc:spChg chg="mod">
          <ac:chgData name="Hung Do - Y17" userId="c8569f35-b7fd-4698-b109-11eb1efb9d50" providerId="ADAL" clId="{4A798DE3-502E-487C-94D7-D5C6A08DBBF6}" dt="2023-05-17T16:19:14.620" v="11544" actId="207"/>
          <ac:spMkLst>
            <pc:docMk/>
            <pc:sldMk cId="2569531308" sldId="276"/>
            <ac:spMk id="2" creationId="{AED95E30-13BC-ADE1-CD1F-332392562998}"/>
          </ac:spMkLst>
        </pc:spChg>
        <pc:graphicFrameChg chg="mod">
          <ac:chgData name="Hung Do - Y17" userId="c8569f35-b7fd-4698-b109-11eb1efb9d50" providerId="ADAL" clId="{4A798DE3-502E-487C-94D7-D5C6A08DBBF6}" dt="2023-05-17T16:24:50.900" v="11555" actId="20577"/>
          <ac:graphicFrameMkLst>
            <pc:docMk/>
            <pc:sldMk cId="2569531308" sldId="276"/>
            <ac:graphicFrameMk id="3" creationId="{2F4ABAFE-6276-00E9-809D-20183B7A3E94}"/>
          </ac:graphicFrameMkLst>
        </pc:graphicFrameChg>
      </pc:sldChg>
      <pc:sldChg chg="addSp delSp modSp mod modTransition modAnim chgLayout">
        <pc:chgData name="Hung Do - Y17" userId="c8569f35-b7fd-4698-b109-11eb1efb9d50" providerId="ADAL" clId="{4A798DE3-502E-487C-94D7-D5C6A08DBBF6}" dt="2023-05-17T16:19:25.001" v="11546" actId="207"/>
        <pc:sldMkLst>
          <pc:docMk/>
          <pc:sldMk cId="2847406172" sldId="277"/>
        </pc:sldMkLst>
        <pc:spChg chg="mod ord">
          <ac:chgData name="Hung Do - Y17" userId="c8569f35-b7fd-4698-b109-11eb1efb9d50" providerId="ADAL" clId="{4A798DE3-502E-487C-94D7-D5C6A08DBBF6}" dt="2023-05-17T16:19:25.001" v="11546" actId="207"/>
          <ac:spMkLst>
            <pc:docMk/>
            <pc:sldMk cId="2847406172" sldId="277"/>
            <ac:spMk id="2" creationId="{4ED424AC-C0FA-8D2E-2009-FF0FC6284A7F}"/>
          </ac:spMkLst>
        </pc:spChg>
        <pc:spChg chg="add del mod ord">
          <ac:chgData name="Hung Do - Y17" userId="c8569f35-b7fd-4698-b109-11eb1efb9d50" providerId="ADAL" clId="{4A798DE3-502E-487C-94D7-D5C6A08DBBF6}" dt="2023-05-17T10:38:49.466" v="7749" actId="700"/>
          <ac:spMkLst>
            <pc:docMk/>
            <pc:sldMk cId="2847406172" sldId="277"/>
            <ac:spMk id="4" creationId="{7E474A11-153D-D895-5367-C46DEAF8663E}"/>
          </ac:spMkLst>
        </pc:spChg>
      </pc:sldChg>
      <pc:sldChg chg="modTransition modAnim">
        <pc:chgData name="Hung Do - Y17" userId="c8569f35-b7fd-4698-b109-11eb1efb9d50" providerId="ADAL" clId="{4A798DE3-502E-487C-94D7-D5C6A08DBBF6}" dt="2023-05-17T13:57:29.194" v="10127"/>
        <pc:sldMkLst>
          <pc:docMk/>
          <pc:sldMk cId="2371293676" sldId="278"/>
        </pc:sldMkLst>
      </pc:sldChg>
      <pc:sldChg chg="mod modTransition modClrScheme chgLayout modNotesTx">
        <pc:chgData name="Hung Do - Y17" userId="c8569f35-b7fd-4698-b109-11eb1efb9d50" providerId="ADAL" clId="{4A798DE3-502E-487C-94D7-D5C6A08DBBF6}" dt="2023-05-17T11:07:17.620" v="8388"/>
        <pc:sldMkLst>
          <pc:docMk/>
          <pc:sldMk cId="3037986213" sldId="279"/>
        </pc:sldMkLst>
      </pc:sldChg>
      <pc:sldChg chg="modSp mod modTransition modNotesTx">
        <pc:chgData name="Hung Do - Y17" userId="c8569f35-b7fd-4698-b109-11eb1efb9d50" providerId="ADAL" clId="{4A798DE3-502E-487C-94D7-D5C6A08DBBF6}" dt="2023-05-17T17:08:21.142" v="11988" actId="20577"/>
        <pc:sldMkLst>
          <pc:docMk/>
          <pc:sldMk cId="2956597956" sldId="280"/>
        </pc:sldMkLst>
        <pc:picChg chg="mod">
          <ac:chgData name="Hung Do - Y17" userId="c8569f35-b7fd-4698-b109-11eb1efb9d50" providerId="ADAL" clId="{4A798DE3-502E-487C-94D7-D5C6A08DBBF6}" dt="2023-05-17T17:07:12.939" v="11882" actId="1076"/>
          <ac:picMkLst>
            <pc:docMk/>
            <pc:sldMk cId="2956597956" sldId="280"/>
            <ac:picMk id="14" creationId="{68636B15-749E-4A23-7559-47F3B6030051}"/>
          </ac:picMkLst>
        </pc:picChg>
      </pc:sldChg>
      <pc:sldChg chg="modTransition">
        <pc:chgData name="Hung Do - Y17" userId="c8569f35-b7fd-4698-b109-11eb1efb9d50" providerId="ADAL" clId="{4A798DE3-502E-487C-94D7-D5C6A08DBBF6}" dt="2023-05-17T11:07:17.620" v="8388"/>
        <pc:sldMkLst>
          <pc:docMk/>
          <pc:sldMk cId="3483999599" sldId="284"/>
        </pc:sldMkLst>
      </pc:sldChg>
      <pc:sldChg chg="modTransition modAnim">
        <pc:chgData name="Hung Do - Y17" userId="c8569f35-b7fd-4698-b109-11eb1efb9d50" providerId="ADAL" clId="{4A798DE3-502E-487C-94D7-D5C6A08DBBF6}" dt="2023-05-17T13:56:54.766" v="10121"/>
        <pc:sldMkLst>
          <pc:docMk/>
          <pc:sldMk cId="2865516803" sldId="285"/>
        </pc:sldMkLst>
      </pc:sldChg>
      <pc:sldChg chg="modTransition">
        <pc:chgData name="Hung Do - Y17" userId="c8569f35-b7fd-4698-b109-11eb1efb9d50" providerId="ADAL" clId="{4A798DE3-502E-487C-94D7-D5C6A08DBBF6}" dt="2023-05-17T11:07:17.620" v="8388"/>
        <pc:sldMkLst>
          <pc:docMk/>
          <pc:sldMk cId="1912012592" sldId="287"/>
        </pc:sldMkLst>
      </pc:sldChg>
      <pc:sldChg chg="modSp mod modTransition modAnim">
        <pc:chgData name="Hung Do - Y17" userId="c8569f35-b7fd-4698-b109-11eb1efb9d50" providerId="ADAL" clId="{4A798DE3-502E-487C-94D7-D5C6A08DBBF6}" dt="2023-05-17T13:58:12.456" v="10133"/>
        <pc:sldMkLst>
          <pc:docMk/>
          <pc:sldMk cId="4083546591" sldId="288"/>
        </pc:sldMkLst>
        <pc:spChg chg="mod">
          <ac:chgData name="Hung Do - Y17" userId="c8569f35-b7fd-4698-b109-11eb1efb9d50" providerId="ADAL" clId="{4A798DE3-502E-487C-94D7-D5C6A08DBBF6}" dt="2023-05-17T02:04:37.891" v="1851" actId="20577"/>
          <ac:spMkLst>
            <pc:docMk/>
            <pc:sldMk cId="4083546591" sldId="288"/>
            <ac:spMk id="23" creationId="{B28CF967-AF84-4550-882F-01B6C8B02C75}"/>
          </ac:spMkLst>
        </pc:spChg>
      </pc:sldChg>
      <pc:sldChg chg="modTransition modAnim">
        <pc:chgData name="Hung Do - Y17" userId="c8569f35-b7fd-4698-b109-11eb1efb9d50" providerId="ADAL" clId="{4A798DE3-502E-487C-94D7-D5C6A08DBBF6}" dt="2023-05-17T13:57:48.699" v="10130"/>
        <pc:sldMkLst>
          <pc:docMk/>
          <pc:sldMk cId="241941363" sldId="289"/>
        </pc:sldMkLst>
      </pc:sldChg>
      <pc:sldChg chg="modSp modTransition modAnim">
        <pc:chgData name="Hung Do - Y17" userId="c8569f35-b7fd-4698-b109-11eb1efb9d50" providerId="ADAL" clId="{4A798DE3-502E-487C-94D7-D5C6A08DBBF6}" dt="2023-05-17T14:17:42.239" v="11065" actId="20577"/>
        <pc:sldMkLst>
          <pc:docMk/>
          <pc:sldMk cId="1193223983" sldId="290"/>
        </pc:sldMkLst>
        <pc:spChg chg="mod">
          <ac:chgData name="Hung Do - Y17" userId="c8569f35-b7fd-4698-b109-11eb1efb9d50" providerId="ADAL" clId="{4A798DE3-502E-487C-94D7-D5C6A08DBBF6}" dt="2023-05-17T14:17:42.239" v="11065" actId="20577"/>
          <ac:spMkLst>
            <pc:docMk/>
            <pc:sldMk cId="1193223983" sldId="290"/>
            <ac:spMk id="23" creationId="{B28CF967-AF84-4550-882F-01B6C8B02C75}"/>
          </ac:spMkLst>
        </pc:spChg>
      </pc:sldChg>
      <pc:sldChg chg="modSp mod modTransition">
        <pc:chgData name="Hung Do - Y17" userId="c8569f35-b7fd-4698-b109-11eb1efb9d50" providerId="ADAL" clId="{4A798DE3-502E-487C-94D7-D5C6A08DBBF6}" dt="2023-05-17T14:06:55.092" v="10172" actId="20577"/>
        <pc:sldMkLst>
          <pc:docMk/>
          <pc:sldMk cId="1506603820" sldId="295"/>
        </pc:sldMkLst>
        <pc:spChg chg="mod">
          <ac:chgData name="Hung Do - Y17" userId="c8569f35-b7fd-4698-b109-11eb1efb9d50" providerId="ADAL" clId="{4A798DE3-502E-487C-94D7-D5C6A08DBBF6}" dt="2023-05-17T14:06:55.092" v="10172" actId="20577"/>
          <ac:spMkLst>
            <pc:docMk/>
            <pc:sldMk cId="1506603820" sldId="295"/>
            <ac:spMk id="4" creationId="{4A8CDE56-5743-CF48-C1DB-DA53543E2350}"/>
          </ac:spMkLst>
        </pc:spChg>
      </pc:sldChg>
      <pc:sldChg chg="modTransition">
        <pc:chgData name="Hung Do - Y17" userId="c8569f35-b7fd-4698-b109-11eb1efb9d50" providerId="ADAL" clId="{4A798DE3-502E-487C-94D7-D5C6A08DBBF6}" dt="2023-05-17T11:07:17.620" v="8388"/>
        <pc:sldMkLst>
          <pc:docMk/>
          <pc:sldMk cId="207925952" sldId="296"/>
        </pc:sldMkLst>
      </pc:sldChg>
      <pc:sldChg chg="modTransition">
        <pc:chgData name="Hung Do - Y17" userId="c8569f35-b7fd-4698-b109-11eb1efb9d50" providerId="ADAL" clId="{4A798DE3-502E-487C-94D7-D5C6A08DBBF6}" dt="2023-05-17T11:07:17.620" v="8388"/>
        <pc:sldMkLst>
          <pc:docMk/>
          <pc:sldMk cId="2956790779" sldId="297"/>
        </pc:sldMkLst>
      </pc:sldChg>
      <pc:sldChg chg="modTransition">
        <pc:chgData name="Hung Do - Y17" userId="c8569f35-b7fd-4698-b109-11eb1efb9d50" providerId="ADAL" clId="{4A798DE3-502E-487C-94D7-D5C6A08DBBF6}" dt="2023-05-17T11:07:17.620" v="8388"/>
        <pc:sldMkLst>
          <pc:docMk/>
          <pc:sldMk cId="3988792868" sldId="298"/>
        </pc:sldMkLst>
      </pc:sldChg>
      <pc:sldChg chg="modSp mod modTransition">
        <pc:chgData name="Hung Do - Y17" userId="c8569f35-b7fd-4698-b109-11eb1efb9d50" providerId="ADAL" clId="{4A798DE3-502E-487C-94D7-D5C6A08DBBF6}" dt="2023-05-17T14:07:35.053" v="10201" actId="20577"/>
        <pc:sldMkLst>
          <pc:docMk/>
          <pc:sldMk cId="879236807" sldId="299"/>
        </pc:sldMkLst>
        <pc:spChg chg="mod">
          <ac:chgData name="Hung Do - Y17" userId="c8569f35-b7fd-4698-b109-11eb1efb9d50" providerId="ADAL" clId="{4A798DE3-502E-487C-94D7-D5C6A08DBBF6}" dt="2023-05-17T14:07:35.053" v="10201" actId="20577"/>
          <ac:spMkLst>
            <pc:docMk/>
            <pc:sldMk cId="879236807" sldId="299"/>
            <ac:spMk id="5" creationId="{3EAC7A36-CFF7-A07C-7128-5C6B4BB97E8E}"/>
          </ac:spMkLst>
        </pc:spChg>
      </pc:sldChg>
      <pc:sldChg chg="modSp mod modTransition">
        <pc:chgData name="Hung Do - Y17" userId="c8569f35-b7fd-4698-b109-11eb1efb9d50" providerId="ADAL" clId="{4A798DE3-502E-487C-94D7-D5C6A08DBBF6}" dt="2023-05-17T11:07:17.620" v="8388"/>
        <pc:sldMkLst>
          <pc:docMk/>
          <pc:sldMk cId="1661746519" sldId="300"/>
        </pc:sldMkLst>
        <pc:spChg chg="mod">
          <ac:chgData name="Hung Do - Y17" userId="c8569f35-b7fd-4698-b109-11eb1efb9d50" providerId="ADAL" clId="{4A798DE3-502E-487C-94D7-D5C6A08DBBF6}" dt="2023-05-17T02:00:37.982" v="1806" actId="20577"/>
          <ac:spMkLst>
            <pc:docMk/>
            <pc:sldMk cId="1661746519" sldId="300"/>
            <ac:spMk id="4" creationId="{4A8CDE56-5743-CF48-C1DB-DA53543E2350}"/>
          </ac:spMkLst>
        </pc:spChg>
      </pc:sldChg>
      <pc:sldChg chg="modTransition">
        <pc:chgData name="Hung Do - Y17" userId="c8569f35-b7fd-4698-b109-11eb1efb9d50" providerId="ADAL" clId="{4A798DE3-502E-487C-94D7-D5C6A08DBBF6}" dt="2023-05-17T11:07:17.620" v="8388"/>
        <pc:sldMkLst>
          <pc:docMk/>
          <pc:sldMk cId="1484953470" sldId="301"/>
        </pc:sldMkLst>
      </pc:sldChg>
      <pc:sldChg chg="modTransition">
        <pc:chgData name="Hung Do - Y17" userId="c8569f35-b7fd-4698-b109-11eb1efb9d50" providerId="ADAL" clId="{4A798DE3-502E-487C-94D7-D5C6A08DBBF6}" dt="2023-05-17T11:07:17.620" v="8388"/>
        <pc:sldMkLst>
          <pc:docMk/>
          <pc:sldMk cId="1503127959" sldId="302"/>
        </pc:sldMkLst>
      </pc:sldChg>
      <pc:sldChg chg="modTransition">
        <pc:chgData name="Hung Do - Y17" userId="c8569f35-b7fd-4698-b109-11eb1efb9d50" providerId="ADAL" clId="{4A798DE3-502E-487C-94D7-D5C6A08DBBF6}" dt="2023-05-17T11:07:17.620" v="8388"/>
        <pc:sldMkLst>
          <pc:docMk/>
          <pc:sldMk cId="4203985195" sldId="303"/>
        </pc:sldMkLst>
      </pc:sldChg>
      <pc:sldChg chg="modSp mod modTransition">
        <pc:chgData name="Hung Do - Y17" userId="c8569f35-b7fd-4698-b109-11eb1efb9d50" providerId="ADAL" clId="{4A798DE3-502E-487C-94D7-D5C6A08DBBF6}" dt="2023-05-17T11:07:17.620" v="8388"/>
        <pc:sldMkLst>
          <pc:docMk/>
          <pc:sldMk cId="223275345" sldId="304"/>
        </pc:sldMkLst>
        <pc:spChg chg="mod">
          <ac:chgData name="Hung Do - Y17" userId="c8569f35-b7fd-4698-b109-11eb1efb9d50" providerId="ADAL" clId="{4A798DE3-502E-487C-94D7-D5C6A08DBBF6}" dt="2023-05-16T15:57:28.560" v="1232" actId="20577"/>
          <ac:spMkLst>
            <pc:docMk/>
            <pc:sldMk cId="223275345" sldId="304"/>
            <ac:spMk id="4" creationId="{4A8CDE56-5743-CF48-C1DB-DA53543E2350}"/>
          </ac:spMkLst>
        </pc:spChg>
      </pc:sldChg>
      <pc:sldChg chg="modTransition">
        <pc:chgData name="Hung Do - Y17" userId="c8569f35-b7fd-4698-b109-11eb1efb9d50" providerId="ADAL" clId="{4A798DE3-502E-487C-94D7-D5C6A08DBBF6}" dt="2023-05-17T11:07:17.620" v="8388"/>
        <pc:sldMkLst>
          <pc:docMk/>
          <pc:sldMk cId="2235907818" sldId="305"/>
        </pc:sldMkLst>
      </pc:sldChg>
      <pc:sldChg chg="modSp mod modTransition">
        <pc:chgData name="Hung Do - Y17" userId="c8569f35-b7fd-4698-b109-11eb1efb9d50" providerId="ADAL" clId="{4A798DE3-502E-487C-94D7-D5C6A08DBBF6}" dt="2023-05-17T14:07:42.872" v="10205" actId="20577"/>
        <pc:sldMkLst>
          <pc:docMk/>
          <pc:sldMk cId="1473039780" sldId="306"/>
        </pc:sldMkLst>
        <pc:spChg chg="mod">
          <ac:chgData name="Hung Do - Y17" userId="c8569f35-b7fd-4698-b109-11eb1efb9d50" providerId="ADAL" clId="{4A798DE3-502E-487C-94D7-D5C6A08DBBF6}" dt="2023-05-17T14:07:42.872" v="10205" actId="20577"/>
          <ac:spMkLst>
            <pc:docMk/>
            <pc:sldMk cId="1473039780" sldId="306"/>
            <ac:spMk id="5" creationId="{3EAC7A36-CFF7-A07C-7128-5C6B4BB97E8E}"/>
          </ac:spMkLst>
        </pc:spChg>
      </pc:sldChg>
      <pc:sldChg chg="modSp mod modTransition">
        <pc:chgData name="Hung Do - Y17" userId="c8569f35-b7fd-4698-b109-11eb1efb9d50" providerId="ADAL" clId="{4A798DE3-502E-487C-94D7-D5C6A08DBBF6}" dt="2023-05-17T14:07:48.061" v="10209" actId="20577"/>
        <pc:sldMkLst>
          <pc:docMk/>
          <pc:sldMk cId="175737720" sldId="307"/>
        </pc:sldMkLst>
        <pc:spChg chg="mod">
          <ac:chgData name="Hung Do - Y17" userId="c8569f35-b7fd-4698-b109-11eb1efb9d50" providerId="ADAL" clId="{4A798DE3-502E-487C-94D7-D5C6A08DBBF6}" dt="2023-05-17T01:59:28.493" v="1800" actId="5793"/>
          <ac:spMkLst>
            <pc:docMk/>
            <pc:sldMk cId="175737720" sldId="307"/>
            <ac:spMk id="4" creationId="{4A8CDE56-5743-CF48-C1DB-DA53543E2350}"/>
          </ac:spMkLst>
        </pc:spChg>
        <pc:spChg chg="mod">
          <ac:chgData name="Hung Do - Y17" userId="c8569f35-b7fd-4698-b109-11eb1efb9d50" providerId="ADAL" clId="{4A798DE3-502E-487C-94D7-D5C6A08DBBF6}" dt="2023-05-17T14:07:48.061" v="10209" actId="20577"/>
          <ac:spMkLst>
            <pc:docMk/>
            <pc:sldMk cId="175737720" sldId="307"/>
            <ac:spMk id="5" creationId="{3EAC7A36-CFF7-A07C-7128-5C6B4BB97E8E}"/>
          </ac:spMkLst>
        </pc:spChg>
      </pc:sldChg>
      <pc:sldChg chg="modTransition">
        <pc:chgData name="Hung Do - Y17" userId="c8569f35-b7fd-4698-b109-11eb1efb9d50" providerId="ADAL" clId="{4A798DE3-502E-487C-94D7-D5C6A08DBBF6}" dt="2023-05-17T11:07:17.620" v="8388"/>
        <pc:sldMkLst>
          <pc:docMk/>
          <pc:sldMk cId="776055477" sldId="308"/>
        </pc:sldMkLst>
      </pc:sldChg>
      <pc:sldChg chg="modTransition">
        <pc:chgData name="Hung Do - Y17" userId="c8569f35-b7fd-4698-b109-11eb1efb9d50" providerId="ADAL" clId="{4A798DE3-502E-487C-94D7-D5C6A08DBBF6}" dt="2023-05-17T11:07:17.620" v="8388"/>
        <pc:sldMkLst>
          <pc:docMk/>
          <pc:sldMk cId="512442773" sldId="309"/>
        </pc:sldMkLst>
      </pc:sldChg>
      <pc:sldChg chg="delSp modSp mod modTransition chgLayout">
        <pc:chgData name="Hung Do - Y17" userId="c8569f35-b7fd-4698-b109-11eb1efb9d50" providerId="ADAL" clId="{4A798DE3-502E-487C-94D7-D5C6A08DBBF6}" dt="2023-05-17T11:07:17.620" v="8388"/>
        <pc:sldMkLst>
          <pc:docMk/>
          <pc:sldMk cId="1581308494" sldId="310"/>
        </pc:sldMkLst>
        <pc:spChg chg="mod ord">
          <ac:chgData name="Hung Do - Y17" userId="c8569f35-b7fd-4698-b109-11eb1efb9d50" providerId="ADAL" clId="{4A798DE3-502E-487C-94D7-D5C6A08DBBF6}" dt="2023-05-16T15:57:17.323" v="1231" actId="700"/>
          <ac:spMkLst>
            <pc:docMk/>
            <pc:sldMk cId="1581308494" sldId="310"/>
            <ac:spMk id="2" creationId="{F3BFFD80-E9B2-288B-BE8A-8490E9BE8D58}"/>
          </ac:spMkLst>
        </pc:spChg>
        <pc:spChg chg="mod ord">
          <ac:chgData name="Hung Do - Y17" userId="c8569f35-b7fd-4698-b109-11eb1efb9d50" providerId="ADAL" clId="{4A798DE3-502E-487C-94D7-D5C6A08DBBF6}" dt="2023-05-16T15:57:17.323" v="1231" actId="700"/>
          <ac:spMkLst>
            <pc:docMk/>
            <pc:sldMk cId="1581308494" sldId="310"/>
            <ac:spMk id="3" creationId="{0C997759-5AD6-8755-A954-F3BD60D8D66D}"/>
          </ac:spMkLst>
        </pc:spChg>
        <pc:spChg chg="del mod">
          <ac:chgData name="Hung Do - Y17" userId="c8569f35-b7fd-4698-b109-11eb1efb9d50" providerId="ADAL" clId="{4A798DE3-502E-487C-94D7-D5C6A08DBBF6}" dt="2023-05-16T15:57:17.323" v="1231" actId="700"/>
          <ac:spMkLst>
            <pc:docMk/>
            <pc:sldMk cId="1581308494" sldId="310"/>
            <ac:spMk id="4" creationId="{4A8CDE56-5743-CF48-C1DB-DA53543E2350}"/>
          </ac:spMkLst>
        </pc:spChg>
        <pc:spChg chg="mod ord">
          <ac:chgData name="Hung Do - Y17" userId="c8569f35-b7fd-4698-b109-11eb1efb9d50" providerId="ADAL" clId="{4A798DE3-502E-487C-94D7-D5C6A08DBBF6}" dt="2023-05-16T15:57:17.323" v="1231" actId="700"/>
          <ac:spMkLst>
            <pc:docMk/>
            <pc:sldMk cId="1581308494" sldId="310"/>
            <ac:spMk id="5" creationId="{3EAC7A36-CFF7-A07C-7128-5C6B4BB97E8E}"/>
          </ac:spMkLst>
        </pc:spChg>
      </pc:sldChg>
      <pc:sldChg chg="modTransition">
        <pc:chgData name="Hung Do - Y17" userId="c8569f35-b7fd-4698-b109-11eb1efb9d50" providerId="ADAL" clId="{4A798DE3-502E-487C-94D7-D5C6A08DBBF6}" dt="2023-05-17T11:07:17.620" v="8388"/>
        <pc:sldMkLst>
          <pc:docMk/>
          <pc:sldMk cId="4289293609" sldId="311"/>
        </pc:sldMkLst>
      </pc:sldChg>
      <pc:sldChg chg="modTransition">
        <pc:chgData name="Hung Do - Y17" userId="c8569f35-b7fd-4698-b109-11eb1efb9d50" providerId="ADAL" clId="{4A798DE3-502E-487C-94D7-D5C6A08DBBF6}" dt="2023-05-17T11:07:17.620" v="8388"/>
        <pc:sldMkLst>
          <pc:docMk/>
          <pc:sldMk cId="1892008199" sldId="312"/>
        </pc:sldMkLst>
      </pc:sldChg>
      <pc:sldChg chg="modSp mod modTransition">
        <pc:chgData name="Hung Do - Y17" userId="c8569f35-b7fd-4698-b109-11eb1efb9d50" providerId="ADAL" clId="{4A798DE3-502E-487C-94D7-D5C6A08DBBF6}" dt="2023-05-17T12:19:56.215" v="8576" actId="20577"/>
        <pc:sldMkLst>
          <pc:docMk/>
          <pc:sldMk cId="1689677285" sldId="313"/>
        </pc:sldMkLst>
        <pc:spChg chg="mod">
          <ac:chgData name="Hung Do - Y17" userId="c8569f35-b7fd-4698-b109-11eb1efb9d50" providerId="ADAL" clId="{4A798DE3-502E-487C-94D7-D5C6A08DBBF6}" dt="2023-05-17T12:19:56.215" v="8576" actId="20577"/>
          <ac:spMkLst>
            <pc:docMk/>
            <pc:sldMk cId="1689677285" sldId="313"/>
            <ac:spMk id="4" creationId="{4A8CDE56-5743-CF48-C1DB-DA53543E2350}"/>
          </ac:spMkLst>
        </pc:spChg>
      </pc:sldChg>
      <pc:sldChg chg="modSp mod modTransition">
        <pc:chgData name="Hung Do - Y17" userId="c8569f35-b7fd-4698-b109-11eb1efb9d50" providerId="ADAL" clId="{4A798DE3-502E-487C-94D7-D5C6A08DBBF6}" dt="2023-05-17T11:07:17.620" v="8388"/>
        <pc:sldMkLst>
          <pc:docMk/>
          <pc:sldMk cId="3221332699" sldId="314"/>
        </pc:sldMkLst>
        <pc:spChg chg="mod">
          <ac:chgData name="Hung Do - Y17" userId="c8569f35-b7fd-4698-b109-11eb1efb9d50" providerId="ADAL" clId="{4A798DE3-502E-487C-94D7-D5C6A08DBBF6}" dt="2023-05-16T15:56:44.303" v="1229" actId="20577"/>
          <ac:spMkLst>
            <pc:docMk/>
            <pc:sldMk cId="3221332699" sldId="314"/>
            <ac:spMk id="4" creationId="{4A8CDE56-5743-CF48-C1DB-DA53543E2350}"/>
          </ac:spMkLst>
        </pc:spChg>
      </pc:sldChg>
      <pc:sldChg chg="modTransition modNotesTx">
        <pc:chgData name="Hung Do - Y17" userId="c8569f35-b7fd-4698-b109-11eb1efb9d50" providerId="ADAL" clId="{4A798DE3-502E-487C-94D7-D5C6A08DBBF6}" dt="2023-05-17T14:11:11.400" v="10643" actId="20577"/>
        <pc:sldMkLst>
          <pc:docMk/>
          <pc:sldMk cId="117203275" sldId="315"/>
        </pc:sldMkLst>
      </pc:sldChg>
      <pc:sldChg chg="addSp delSp modSp mod modTransition setBg modAnim chgLayout modNotesTx">
        <pc:chgData name="Hung Do - Y17" userId="c8569f35-b7fd-4698-b109-11eb1efb9d50" providerId="ADAL" clId="{4A798DE3-502E-487C-94D7-D5C6A08DBBF6}" dt="2023-05-17T13:44:52.872" v="10107" actId="20577"/>
        <pc:sldMkLst>
          <pc:docMk/>
          <pc:sldMk cId="1294167832" sldId="316"/>
        </pc:sldMkLst>
        <pc:spChg chg="add del mod ord">
          <ac:chgData name="Hung Do - Y17" userId="c8569f35-b7fd-4698-b109-11eb1efb9d50" providerId="ADAL" clId="{4A798DE3-502E-487C-94D7-D5C6A08DBBF6}" dt="2023-05-16T16:00:05.670" v="1236" actId="700"/>
          <ac:spMkLst>
            <pc:docMk/>
            <pc:sldMk cId="1294167832" sldId="316"/>
            <ac:spMk id="2" creationId="{56956685-CF5D-5C95-30E8-4DE131B6A19D}"/>
          </ac:spMkLst>
        </pc:spChg>
        <pc:spChg chg="add del mod">
          <ac:chgData name="Hung Do - Y17" userId="c8569f35-b7fd-4698-b109-11eb1efb9d50" providerId="ADAL" clId="{4A798DE3-502E-487C-94D7-D5C6A08DBBF6}" dt="2023-05-16T16:00:05.339" v="1235" actId="26606"/>
          <ac:spMkLst>
            <pc:docMk/>
            <pc:sldMk cId="1294167832" sldId="316"/>
            <ac:spMk id="13" creationId="{6B582A81-69C0-EA26-E57F-F99D2E0E6889}"/>
          </ac:spMkLst>
        </pc:spChg>
        <pc:spChg chg="add del mod">
          <ac:chgData name="Hung Do - Y17" userId="c8569f35-b7fd-4698-b109-11eb1efb9d50" providerId="ADAL" clId="{4A798DE3-502E-487C-94D7-D5C6A08DBBF6}" dt="2023-05-16T16:00:05.339" v="1235" actId="26606"/>
          <ac:spMkLst>
            <pc:docMk/>
            <pc:sldMk cId="1294167832" sldId="316"/>
            <ac:spMk id="15" creationId="{0611F076-5F9E-7CBD-0E0C-3572C73D73E1}"/>
          </ac:spMkLst>
        </pc:spChg>
        <pc:spChg chg="add del mod">
          <ac:chgData name="Hung Do - Y17" userId="c8569f35-b7fd-4698-b109-11eb1efb9d50" providerId="ADAL" clId="{4A798DE3-502E-487C-94D7-D5C6A08DBBF6}" dt="2023-05-16T16:00:05.339" v="1235" actId="26606"/>
          <ac:spMkLst>
            <pc:docMk/>
            <pc:sldMk cId="1294167832" sldId="316"/>
            <ac:spMk id="17" creationId="{C079B683-5A21-9961-D66F-47F84D79746D}"/>
          </ac:spMkLst>
        </pc:spChg>
        <pc:graphicFrameChg chg="mod modGraphic">
          <ac:chgData name="Hung Do - Y17" userId="c8569f35-b7fd-4698-b109-11eb1efb9d50" providerId="ADAL" clId="{4A798DE3-502E-487C-94D7-D5C6A08DBBF6}" dt="2023-05-16T16:00:05.339" v="1235" actId="26606"/>
          <ac:graphicFrameMkLst>
            <pc:docMk/>
            <pc:sldMk cId="1294167832" sldId="316"/>
            <ac:graphicFrameMk id="8" creationId="{6CA02772-C959-1544-A8EF-3C868B12BCE0}"/>
          </ac:graphicFrameMkLst>
        </pc:graphicFrameChg>
      </pc:sldChg>
      <pc:sldChg chg="modSp modTransition modAnim modNotesTx">
        <pc:chgData name="Hung Do - Y17" userId="c8569f35-b7fd-4698-b109-11eb1efb9d50" providerId="ADAL" clId="{4A798DE3-502E-487C-94D7-D5C6A08DBBF6}" dt="2023-05-17T14:59:27.976" v="11541" actId="12100"/>
        <pc:sldMkLst>
          <pc:docMk/>
          <pc:sldMk cId="2592236219" sldId="317"/>
        </pc:sldMkLst>
        <pc:graphicFrameChg chg="mod">
          <ac:chgData name="Hung Do - Y17" userId="c8569f35-b7fd-4698-b109-11eb1efb9d50" providerId="ADAL" clId="{4A798DE3-502E-487C-94D7-D5C6A08DBBF6}" dt="2023-05-17T14:59:27.976" v="11541" actId="12100"/>
          <ac:graphicFrameMkLst>
            <pc:docMk/>
            <pc:sldMk cId="2592236219" sldId="317"/>
            <ac:graphicFrameMk id="2" creationId="{C9CB82D9-5462-93B2-0C33-088075A77D8B}"/>
          </ac:graphicFrameMkLst>
        </pc:graphicFrameChg>
      </pc:sldChg>
      <pc:sldChg chg="modTransition modNotesTx">
        <pc:chgData name="Hung Do - Y17" userId="c8569f35-b7fd-4698-b109-11eb1efb9d50" providerId="ADAL" clId="{4A798DE3-502E-487C-94D7-D5C6A08DBBF6}" dt="2023-05-17T11:07:17.620" v="8388"/>
        <pc:sldMkLst>
          <pc:docMk/>
          <pc:sldMk cId="3466037645" sldId="340"/>
        </pc:sldMkLst>
      </pc:sldChg>
      <pc:sldChg chg="del modTransition modNotesTx">
        <pc:chgData name="Hung Do - Y17" userId="c8569f35-b7fd-4698-b109-11eb1efb9d50" providerId="ADAL" clId="{4A798DE3-502E-487C-94D7-D5C6A08DBBF6}" dt="2023-05-17T10:56:17.545" v="8288" actId="47"/>
        <pc:sldMkLst>
          <pc:docMk/>
          <pc:sldMk cId="1126139492" sldId="342"/>
        </pc:sldMkLst>
      </pc:sldChg>
      <pc:sldChg chg="modSp mod modTransition modAnim chgLayout">
        <pc:chgData name="Hung Do - Y17" userId="c8569f35-b7fd-4698-b109-11eb1efb9d50" providerId="ADAL" clId="{4A798DE3-502E-487C-94D7-D5C6A08DBBF6}" dt="2023-05-17T13:24:20.917" v="9349"/>
        <pc:sldMkLst>
          <pc:docMk/>
          <pc:sldMk cId="3880601429" sldId="343"/>
        </pc:sldMkLst>
        <pc:spChg chg="mod ord">
          <ac:chgData name="Hung Do - Y17" userId="c8569f35-b7fd-4698-b109-11eb1efb9d50" providerId="ADAL" clId="{4A798DE3-502E-487C-94D7-D5C6A08DBBF6}" dt="2023-05-17T10:58:05.507" v="8296" actId="120"/>
          <ac:spMkLst>
            <pc:docMk/>
            <pc:sldMk cId="3880601429" sldId="343"/>
            <ac:spMk id="4" creationId="{AF00CD08-67D5-A8B2-11B1-50615A6C3A3F}"/>
          </ac:spMkLst>
        </pc:spChg>
        <pc:graphicFrameChg chg="mod ord modGraphic">
          <ac:chgData name="Hung Do - Y17" userId="c8569f35-b7fd-4698-b109-11eb1efb9d50" providerId="ADAL" clId="{4A798DE3-502E-487C-94D7-D5C6A08DBBF6}" dt="2023-05-17T10:57:11.782" v="8293" actId="700"/>
          <ac:graphicFrameMkLst>
            <pc:docMk/>
            <pc:sldMk cId="3880601429" sldId="343"/>
            <ac:graphicFrameMk id="6" creationId="{7C78F99B-C85D-CE36-E13D-1E495929F23E}"/>
          </ac:graphicFrameMkLst>
        </pc:graphicFrameChg>
      </pc:sldChg>
      <pc:sldChg chg="modSp mod modTransition modAnim modNotesTx">
        <pc:chgData name="Hung Do - Y17" userId="c8569f35-b7fd-4698-b109-11eb1efb9d50" providerId="ADAL" clId="{4A798DE3-502E-487C-94D7-D5C6A08DBBF6}" dt="2023-05-17T16:19:48.675" v="11548" actId="207"/>
        <pc:sldMkLst>
          <pc:docMk/>
          <pc:sldMk cId="741192707" sldId="344"/>
        </pc:sldMkLst>
        <pc:spChg chg="mod">
          <ac:chgData name="Hung Do - Y17" userId="c8569f35-b7fd-4698-b109-11eb1efb9d50" providerId="ADAL" clId="{4A798DE3-502E-487C-94D7-D5C6A08DBBF6}" dt="2023-05-17T16:19:48.675" v="11548" actId="207"/>
          <ac:spMkLst>
            <pc:docMk/>
            <pc:sldMk cId="741192707" sldId="344"/>
            <ac:spMk id="2" creationId="{F4FC7F6C-200E-F68A-EF71-422D6EC3CA47}"/>
          </ac:spMkLst>
        </pc:spChg>
        <pc:graphicFrameChg chg="mod modGraphic">
          <ac:chgData name="Hung Do - Y17" userId="c8569f35-b7fd-4698-b109-11eb1efb9d50" providerId="ADAL" clId="{4A798DE3-502E-487C-94D7-D5C6A08DBBF6}" dt="2023-05-16T16:07:51.779" v="1373" actId="207"/>
          <ac:graphicFrameMkLst>
            <pc:docMk/>
            <pc:sldMk cId="741192707" sldId="344"/>
            <ac:graphicFrameMk id="9" creationId="{86EFA78D-6DBC-0BE8-05BB-2CB7D5332F00}"/>
          </ac:graphicFrameMkLst>
        </pc:graphicFrameChg>
      </pc:sldChg>
      <pc:sldChg chg="modSp mod modTransition modAnim chgLayout">
        <pc:chgData name="Hung Do - Y17" userId="c8569f35-b7fd-4698-b109-11eb1efb9d50" providerId="ADAL" clId="{4A798DE3-502E-487C-94D7-D5C6A08DBBF6}" dt="2023-05-17T14:01:08.576" v="10148"/>
        <pc:sldMkLst>
          <pc:docMk/>
          <pc:sldMk cId="2381288334" sldId="345"/>
        </pc:sldMkLst>
        <pc:spChg chg="mod ord">
          <ac:chgData name="Hung Do - Y17" userId="c8569f35-b7fd-4698-b109-11eb1efb9d50" providerId="ADAL" clId="{4A798DE3-502E-487C-94D7-D5C6A08DBBF6}" dt="2023-05-17T10:56:57.184" v="8292" actId="700"/>
          <ac:spMkLst>
            <pc:docMk/>
            <pc:sldMk cId="2381288334" sldId="345"/>
            <ac:spMk id="2" creationId="{F3F2AE25-2CEA-7B2C-DF5E-F49EB77B2398}"/>
          </ac:spMkLst>
        </pc:spChg>
        <pc:spChg chg="mod ord">
          <ac:chgData name="Hung Do - Y17" userId="c8569f35-b7fd-4698-b109-11eb1efb9d50" providerId="ADAL" clId="{4A798DE3-502E-487C-94D7-D5C6A08DBBF6}" dt="2023-05-17T10:56:57.184" v="8292" actId="700"/>
          <ac:spMkLst>
            <pc:docMk/>
            <pc:sldMk cId="2381288334" sldId="345"/>
            <ac:spMk id="3" creationId="{F6CF8084-1AC3-2B2B-4541-D8E10BEE92C7}"/>
          </ac:spMkLst>
        </pc:spChg>
      </pc:sldChg>
      <pc:sldChg chg="modSp mod modTransition modAnim modNotesTx">
        <pc:chgData name="Hung Do - Y17" userId="c8569f35-b7fd-4698-b109-11eb1efb9d50" providerId="ADAL" clId="{4A798DE3-502E-487C-94D7-D5C6A08DBBF6}" dt="2023-05-17T16:20:31.716" v="11550" actId="207"/>
        <pc:sldMkLst>
          <pc:docMk/>
          <pc:sldMk cId="2334056730" sldId="346"/>
        </pc:sldMkLst>
        <pc:spChg chg="mod">
          <ac:chgData name="Hung Do - Y17" userId="c8569f35-b7fd-4698-b109-11eb1efb9d50" providerId="ADAL" clId="{4A798DE3-502E-487C-94D7-D5C6A08DBBF6}" dt="2023-05-17T16:20:31.716" v="11550" actId="207"/>
          <ac:spMkLst>
            <pc:docMk/>
            <pc:sldMk cId="2334056730" sldId="346"/>
            <ac:spMk id="2" creationId="{1FEBE8B1-019A-C75B-9A1F-01D9ABB4B625}"/>
          </ac:spMkLst>
        </pc:spChg>
        <pc:graphicFrameChg chg="modGraphic">
          <ac:chgData name="Hung Do - Y17" userId="c8569f35-b7fd-4698-b109-11eb1efb9d50" providerId="ADAL" clId="{4A798DE3-502E-487C-94D7-D5C6A08DBBF6}" dt="2023-05-16T16:08:57.282" v="1379" actId="113"/>
          <ac:graphicFrameMkLst>
            <pc:docMk/>
            <pc:sldMk cId="2334056730" sldId="346"/>
            <ac:graphicFrameMk id="4" creationId="{69874A8B-6F21-FA34-2D19-E92AF734BB90}"/>
          </ac:graphicFrameMkLst>
        </pc:graphicFrameChg>
      </pc:sldChg>
      <pc:sldChg chg="modSp mod ord modTransition modClrScheme modAnim chgLayout modNotesTx">
        <pc:chgData name="Hung Do - Y17" userId="c8569f35-b7fd-4698-b109-11eb1efb9d50" providerId="ADAL" clId="{4A798DE3-502E-487C-94D7-D5C6A08DBBF6}" dt="2023-05-22T13:43:19.594" v="13293"/>
        <pc:sldMkLst>
          <pc:docMk/>
          <pc:sldMk cId="3704543941" sldId="348"/>
        </pc:sldMkLst>
        <pc:picChg chg="mod">
          <ac:chgData name="Hung Do - Y17" userId="c8569f35-b7fd-4698-b109-11eb1efb9d50" providerId="ADAL" clId="{4A798DE3-502E-487C-94D7-D5C6A08DBBF6}" dt="2023-05-17T13:09:21.011" v="9257" actId="12788"/>
          <ac:picMkLst>
            <pc:docMk/>
            <pc:sldMk cId="3704543941" sldId="348"/>
            <ac:picMk id="3" creationId="{EAEEE542-8EDF-8531-62E4-DE3E3969B9C0}"/>
          </ac:picMkLst>
        </pc:picChg>
      </pc:sldChg>
      <pc:sldChg chg="modSp mod ord modTransition modClrScheme chgLayout modNotesTx">
        <pc:chgData name="Hung Do - Y17" userId="c8569f35-b7fd-4698-b109-11eb1efb9d50" providerId="ADAL" clId="{4A798DE3-502E-487C-94D7-D5C6A08DBBF6}" dt="2023-05-22T13:43:21.973" v="13295"/>
        <pc:sldMkLst>
          <pc:docMk/>
          <pc:sldMk cId="3615085602" sldId="349"/>
        </pc:sldMkLst>
        <pc:picChg chg="mod">
          <ac:chgData name="Hung Do - Y17" userId="c8569f35-b7fd-4698-b109-11eb1efb9d50" providerId="ADAL" clId="{4A798DE3-502E-487C-94D7-D5C6A08DBBF6}" dt="2023-05-17T13:09:35.308" v="9260" actId="12788"/>
          <ac:picMkLst>
            <pc:docMk/>
            <pc:sldMk cId="3615085602" sldId="349"/>
            <ac:picMk id="3" creationId="{A3041A70-2787-B097-8C80-6959C81985E3}"/>
          </ac:picMkLst>
        </pc:picChg>
      </pc:sldChg>
      <pc:sldChg chg="mod modTransition modClrScheme chgLayout">
        <pc:chgData name="Hung Do - Y17" userId="c8569f35-b7fd-4698-b109-11eb1efb9d50" providerId="ADAL" clId="{4A798DE3-502E-487C-94D7-D5C6A08DBBF6}" dt="2023-05-17T11:11:07.467" v="8394" actId="700"/>
        <pc:sldMkLst>
          <pc:docMk/>
          <pc:sldMk cId="4217259279" sldId="351"/>
        </pc:sldMkLst>
      </pc:sldChg>
      <pc:sldChg chg="mod modTransition modClrScheme chgLayout">
        <pc:chgData name="Hung Do - Y17" userId="c8569f35-b7fd-4698-b109-11eb1efb9d50" providerId="ADAL" clId="{4A798DE3-502E-487C-94D7-D5C6A08DBBF6}" dt="2023-05-17T11:11:13.198" v="8395" actId="700"/>
        <pc:sldMkLst>
          <pc:docMk/>
          <pc:sldMk cId="3703582166" sldId="352"/>
        </pc:sldMkLst>
      </pc:sldChg>
      <pc:sldChg chg="modSp mod modTransition modClrScheme modAnim chgLayout">
        <pc:chgData name="Hung Do - Y17" userId="c8569f35-b7fd-4698-b109-11eb1efb9d50" providerId="ADAL" clId="{4A798DE3-502E-487C-94D7-D5C6A08DBBF6}" dt="2023-05-17T13:21:01.624" v="9323"/>
        <pc:sldMkLst>
          <pc:docMk/>
          <pc:sldMk cId="3582581441" sldId="354"/>
        </pc:sldMkLst>
        <pc:graphicFrameChg chg="mod">
          <ac:chgData name="Hung Do - Y17" userId="c8569f35-b7fd-4698-b109-11eb1efb9d50" providerId="ADAL" clId="{4A798DE3-502E-487C-94D7-D5C6A08DBBF6}" dt="2023-05-17T11:10:43.227" v="8391" actId="12100"/>
          <ac:graphicFrameMkLst>
            <pc:docMk/>
            <pc:sldMk cId="3582581441" sldId="354"/>
            <ac:graphicFrameMk id="2" creationId="{40BDACF5-D177-15C6-5259-29017CE4A597}"/>
          </ac:graphicFrameMkLst>
        </pc:graphicFrameChg>
      </pc:sldChg>
      <pc:sldChg chg="modSp mod modTransition chgLayout modNotesTx">
        <pc:chgData name="Hung Do - Y17" userId="c8569f35-b7fd-4698-b109-11eb1efb9d50" providerId="ADAL" clId="{4A798DE3-502E-487C-94D7-D5C6A08DBBF6}" dt="2023-05-17T13:50:44.073" v="10109"/>
        <pc:sldMkLst>
          <pc:docMk/>
          <pc:sldMk cId="1222127711" sldId="355"/>
        </pc:sldMkLst>
        <pc:picChg chg="mod">
          <ac:chgData name="Hung Do - Y17" userId="c8569f35-b7fd-4698-b109-11eb1efb9d50" providerId="ADAL" clId="{4A798DE3-502E-487C-94D7-D5C6A08DBBF6}" dt="2023-05-17T13:50:44.073" v="10109"/>
          <ac:picMkLst>
            <pc:docMk/>
            <pc:sldMk cId="1222127711" sldId="355"/>
            <ac:picMk id="3" creationId="{9109FC9B-E2F3-B9AB-2CC5-9B96A9FB3E15}"/>
          </ac:picMkLst>
        </pc:picChg>
      </pc:sldChg>
      <pc:sldChg chg="modSp del mod modTransition modAnim">
        <pc:chgData name="Hung Do - Y17" userId="c8569f35-b7fd-4698-b109-11eb1efb9d50" providerId="ADAL" clId="{4A798DE3-502E-487C-94D7-D5C6A08DBBF6}" dt="2023-05-17T14:53:12.722" v="11532" actId="47"/>
        <pc:sldMkLst>
          <pc:docMk/>
          <pc:sldMk cId="854032241" sldId="356"/>
        </pc:sldMkLst>
        <pc:spChg chg="mod">
          <ac:chgData name="Hung Do - Y17" userId="c8569f35-b7fd-4698-b109-11eb1efb9d50" providerId="ADAL" clId="{4A798DE3-502E-487C-94D7-D5C6A08DBBF6}" dt="2023-05-17T01:47:53.970" v="1783" actId="20577"/>
          <ac:spMkLst>
            <pc:docMk/>
            <pc:sldMk cId="854032241" sldId="356"/>
            <ac:spMk id="4" creationId="{3B44B7E5-609C-E04B-443B-35B8534E0395}"/>
          </ac:spMkLst>
        </pc:spChg>
      </pc:sldChg>
      <pc:sldChg chg="addSp modSp mod modTransition modAnim chgLayout modNotesTx">
        <pc:chgData name="Hung Do - Y17" userId="c8569f35-b7fd-4698-b109-11eb1efb9d50" providerId="ADAL" clId="{4A798DE3-502E-487C-94D7-D5C6A08DBBF6}" dt="2023-05-21T06:11:29.045" v="13289" actId="20577"/>
        <pc:sldMkLst>
          <pc:docMk/>
          <pc:sldMk cId="2127501747" sldId="357"/>
        </pc:sldMkLst>
        <pc:spChg chg="mod ord">
          <ac:chgData name="Hung Do - Y17" userId="c8569f35-b7fd-4698-b109-11eb1efb9d50" providerId="ADAL" clId="{4A798DE3-502E-487C-94D7-D5C6A08DBBF6}" dt="2023-05-17T10:57:33.856" v="8295" actId="120"/>
          <ac:spMkLst>
            <pc:docMk/>
            <pc:sldMk cId="2127501747" sldId="357"/>
            <ac:spMk id="5" creationId="{FF83421A-198E-C116-0297-7F91C2570D43}"/>
          </ac:spMkLst>
        </pc:spChg>
        <pc:spChg chg="mod ord">
          <ac:chgData name="Hung Do - Y17" userId="c8569f35-b7fd-4698-b109-11eb1efb9d50" providerId="ADAL" clId="{4A798DE3-502E-487C-94D7-D5C6A08DBBF6}" dt="2023-05-21T06:08:16.707" v="12709" actId="20577"/>
          <ac:spMkLst>
            <pc:docMk/>
            <pc:sldMk cId="2127501747" sldId="357"/>
            <ac:spMk id="6" creationId="{7FDFD14C-605E-EDA3-A548-CAA876F49947}"/>
          </ac:spMkLst>
        </pc:spChg>
        <pc:spChg chg="add mod ord">
          <ac:chgData name="Hung Do - Y17" userId="c8569f35-b7fd-4698-b109-11eb1efb9d50" providerId="ADAL" clId="{4A798DE3-502E-487C-94D7-D5C6A08DBBF6}" dt="2023-05-17T10:57:24.990" v="8294" actId="700"/>
          <ac:spMkLst>
            <pc:docMk/>
            <pc:sldMk cId="2127501747" sldId="357"/>
            <ac:spMk id="11" creationId="{4068C6AC-DD1B-A788-A092-5B2674D92179}"/>
          </ac:spMkLst>
        </pc:spChg>
        <pc:spChg chg="add mod ord">
          <ac:chgData name="Hung Do - Y17" userId="c8569f35-b7fd-4698-b109-11eb1efb9d50" providerId="ADAL" clId="{4A798DE3-502E-487C-94D7-D5C6A08DBBF6}" dt="2023-05-17T10:57:24.990" v="8294" actId="700"/>
          <ac:spMkLst>
            <pc:docMk/>
            <pc:sldMk cId="2127501747" sldId="357"/>
            <ac:spMk id="13" creationId="{06B39AF0-8BEF-8AB6-4C7E-6740A5681E46}"/>
          </ac:spMkLst>
        </pc:spChg>
      </pc:sldChg>
      <pc:sldChg chg="modTransition modAnim modNotesTx">
        <pc:chgData name="Hung Do - Y17" userId="c8569f35-b7fd-4698-b109-11eb1efb9d50" providerId="ADAL" clId="{4A798DE3-502E-487C-94D7-D5C6A08DBBF6}" dt="2023-05-17T14:01:33.242" v="10153"/>
        <pc:sldMkLst>
          <pc:docMk/>
          <pc:sldMk cId="824277799" sldId="358"/>
        </pc:sldMkLst>
      </pc:sldChg>
      <pc:sldChg chg="ord modTransition modAnim modNotesTx">
        <pc:chgData name="Hung Do - Y17" userId="c8569f35-b7fd-4698-b109-11eb1efb9d50" providerId="ADAL" clId="{4A798DE3-502E-487C-94D7-D5C6A08DBBF6}" dt="2023-05-17T16:55:55.599" v="11609"/>
        <pc:sldMkLst>
          <pc:docMk/>
          <pc:sldMk cId="3169894936" sldId="360"/>
        </pc:sldMkLst>
      </pc:sldChg>
      <pc:sldChg chg="modSp mod modTransition modAnim chgLayout">
        <pc:chgData name="Hung Do - Y17" userId="c8569f35-b7fd-4698-b109-11eb1efb9d50" providerId="ADAL" clId="{4A798DE3-502E-487C-94D7-D5C6A08DBBF6}" dt="2023-05-17T16:19:08.626" v="11543" actId="207"/>
        <pc:sldMkLst>
          <pc:docMk/>
          <pc:sldMk cId="3692751763" sldId="364"/>
        </pc:sldMkLst>
        <pc:spChg chg="mod ord">
          <ac:chgData name="Hung Do - Y17" userId="c8569f35-b7fd-4698-b109-11eb1efb9d50" providerId="ADAL" clId="{4A798DE3-502E-487C-94D7-D5C6A08DBBF6}" dt="2023-05-17T16:19:08.626" v="11543" actId="207"/>
          <ac:spMkLst>
            <pc:docMk/>
            <pc:sldMk cId="3692751763" sldId="364"/>
            <ac:spMk id="2" creationId="{A0B19B6E-507B-C55A-7E03-EEDAFB702563}"/>
          </ac:spMkLst>
        </pc:spChg>
        <pc:spChg chg="mod ord">
          <ac:chgData name="Hung Do - Y17" userId="c8569f35-b7fd-4698-b109-11eb1efb9d50" providerId="ADAL" clId="{4A798DE3-502E-487C-94D7-D5C6A08DBBF6}" dt="2023-05-17T16:18:25.478" v="11542" actId="207"/>
          <ac:spMkLst>
            <pc:docMk/>
            <pc:sldMk cId="3692751763" sldId="364"/>
            <ac:spMk id="3" creationId="{7DBDD9BD-822E-DFDB-8B4F-7EACA4036F3B}"/>
          </ac:spMkLst>
        </pc:spChg>
      </pc:sldChg>
      <pc:sldChg chg="modSp mod modTransition modAnim modNotesTx">
        <pc:chgData name="Hung Do - Y17" userId="c8569f35-b7fd-4698-b109-11eb1efb9d50" providerId="ADAL" clId="{4A798DE3-502E-487C-94D7-D5C6A08DBBF6}" dt="2023-05-17T23:18:33.124" v="12060" actId="20577"/>
        <pc:sldMkLst>
          <pc:docMk/>
          <pc:sldMk cId="903536864" sldId="365"/>
        </pc:sldMkLst>
        <pc:spChg chg="mod">
          <ac:chgData name="Hung Do - Y17" userId="c8569f35-b7fd-4698-b109-11eb1efb9d50" providerId="ADAL" clId="{4A798DE3-502E-487C-94D7-D5C6A08DBBF6}" dt="2023-05-17T16:19:32.730" v="11547" actId="207"/>
          <ac:spMkLst>
            <pc:docMk/>
            <pc:sldMk cId="903536864" sldId="365"/>
            <ac:spMk id="2" creationId="{BBE2A960-36BB-C078-968E-5B4575590181}"/>
          </ac:spMkLst>
        </pc:spChg>
        <pc:graphicFrameChg chg="modGraphic">
          <ac:chgData name="Hung Do - Y17" userId="c8569f35-b7fd-4698-b109-11eb1efb9d50" providerId="ADAL" clId="{4A798DE3-502E-487C-94D7-D5C6A08DBBF6}" dt="2023-05-17T10:43:27.083" v="7755" actId="207"/>
          <ac:graphicFrameMkLst>
            <pc:docMk/>
            <pc:sldMk cId="903536864" sldId="365"/>
            <ac:graphicFrameMk id="10" creationId="{7732E7C2-06F5-0357-4A80-69CF675004CC}"/>
          </ac:graphicFrameMkLst>
        </pc:graphicFrameChg>
        <pc:graphicFrameChg chg="modGraphic">
          <ac:chgData name="Hung Do - Y17" userId="c8569f35-b7fd-4698-b109-11eb1efb9d50" providerId="ADAL" clId="{4A798DE3-502E-487C-94D7-D5C6A08DBBF6}" dt="2023-05-17T10:43:32.523" v="7756" actId="207"/>
          <ac:graphicFrameMkLst>
            <pc:docMk/>
            <pc:sldMk cId="903536864" sldId="365"/>
            <ac:graphicFrameMk id="12" creationId="{3166CC5D-DE7D-0971-6EA7-B40DBF49D882}"/>
          </ac:graphicFrameMkLst>
        </pc:graphicFrameChg>
      </pc:sldChg>
      <pc:sldChg chg="modTransition modNotesTx">
        <pc:chgData name="Hung Do - Y17" userId="c8569f35-b7fd-4698-b109-11eb1efb9d50" providerId="ADAL" clId="{4A798DE3-502E-487C-94D7-D5C6A08DBBF6}" dt="2023-05-17T14:43:23.874" v="11171" actId="20577"/>
        <pc:sldMkLst>
          <pc:docMk/>
          <pc:sldMk cId="584854851" sldId="366"/>
        </pc:sldMkLst>
      </pc:sldChg>
      <pc:sldChg chg="modTransition modNotesTx">
        <pc:chgData name="Hung Do - Y17" userId="c8569f35-b7fd-4698-b109-11eb1efb9d50" providerId="ADAL" clId="{4A798DE3-502E-487C-94D7-D5C6A08DBBF6}" dt="2023-05-17T14:57:28.560" v="11536"/>
        <pc:sldMkLst>
          <pc:docMk/>
          <pc:sldMk cId="2640426870" sldId="367"/>
        </pc:sldMkLst>
      </pc:sldChg>
      <pc:sldChg chg="modSp mod modTransition modAnim">
        <pc:chgData name="Hung Do - Y17" userId="c8569f35-b7fd-4698-b109-11eb1efb9d50" providerId="ADAL" clId="{4A798DE3-502E-487C-94D7-D5C6A08DBBF6}" dt="2023-05-17T13:59:04.496" v="10139"/>
        <pc:sldMkLst>
          <pc:docMk/>
          <pc:sldMk cId="2479617211" sldId="369"/>
        </pc:sldMkLst>
        <pc:spChg chg="mod">
          <ac:chgData name="Hung Do - Y17" userId="c8569f35-b7fd-4698-b109-11eb1efb9d50" providerId="ADAL" clId="{4A798DE3-502E-487C-94D7-D5C6A08DBBF6}" dt="2023-05-17T10:23:15.882" v="7034" actId="255"/>
          <ac:spMkLst>
            <pc:docMk/>
            <pc:sldMk cId="2479617211" sldId="369"/>
            <ac:spMk id="6" creationId="{3B0F5F67-9875-2851-6F18-3957E93A18F6}"/>
          </ac:spMkLst>
        </pc:spChg>
      </pc:sldChg>
      <pc:sldChg chg="modSp mod ord modTransition modAnim">
        <pc:chgData name="Hung Do - Y17" userId="c8569f35-b7fd-4698-b109-11eb1efb9d50" providerId="ADAL" clId="{4A798DE3-502E-487C-94D7-D5C6A08DBBF6}" dt="2023-05-17T16:26:46.126" v="11608" actId="2710"/>
        <pc:sldMkLst>
          <pc:docMk/>
          <pc:sldMk cId="3288169483" sldId="370"/>
        </pc:sldMkLst>
        <pc:spChg chg="mod">
          <ac:chgData name="Hung Do - Y17" userId="c8569f35-b7fd-4698-b109-11eb1efb9d50" providerId="ADAL" clId="{4A798DE3-502E-487C-94D7-D5C6A08DBBF6}" dt="2023-05-17T16:26:22.530" v="11607" actId="14100"/>
          <ac:spMkLst>
            <pc:docMk/>
            <pc:sldMk cId="3288169483" sldId="370"/>
            <ac:spMk id="2" creationId="{5796440E-E581-0E94-97E3-EC06076DD289}"/>
          </ac:spMkLst>
        </pc:spChg>
        <pc:spChg chg="mod">
          <ac:chgData name="Hung Do - Y17" userId="c8569f35-b7fd-4698-b109-11eb1efb9d50" providerId="ADAL" clId="{4A798DE3-502E-487C-94D7-D5C6A08DBBF6}" dt="2023-05-17T16:26:46.126" v="11608" actId="2710"/>
          <ac:spMkLst>
            <pc:docMk/>
            <pc:sldMk cId="3288169483" sldId="370"/>
            <ac:spMk id="1030" creationId="{9DB7B319-6FB0-846E-4F5C-8EA6EEB0CA45}"/>
          </ac:spMkLst>
        </pc:spChg>
      </pc:sldChg>
      <pc:sldChg chg="modTransition">
        <pc:chgData name="Hung Do - Y17" userId="c8569f35-b7fd-4698-b109-11eb1efb9d50" providerId="ADAL" clId="{4A798DE3-502E-487C-94D7-D5C6A08DBBF6}" dt="2023-05-17T11:07:17.620" v="8388"/>
        <pc:sldMkLst>
          <pc:docMk/>
          <pc:sldMk cId="3386891098" sldId="371"/>
        </pc:sldMkLst>
      </pc:sldChg>
      <pc:sldChg chg="modTransition modAnim">
        <pc:chgData name="Hung Do - Y17" userId="c8569f35-b7fd-4698-b109-11eb1efb9d50" providerId="ADAL" clId="{4A798DE3-502E-487C-94D7-D5C6A08DBBF6}" dt="2023-05-17T13:58:18.746" v="10134"/>
        <pc:sldMkLst>
          <pc:docMk/>
          <pc:sldMk cId="4212865344" sldId="372"/>
        </pc:sldMkLst>
      </pc:sldChg>
      <pc:sldChg chg="modTransition modAnim">
        <pc:chgData name="Hung Do - Y17" userId="c8569f35-b7fd-4698-b109-11eb1efb9d50" providerId="ADAL" clId="{4A798DE3-502E-487C-94D7-D5C6A08DBBF6}" dt="2023-05-17T13:58:28.991" v="10135"/>
        <pc:sldMkLst>
          <pc:docMk/>
          <pc:sldMk cId="1288613824" sldId="373"/>
        </pc:sldMkLst>
      </pc:sldChg>
      <pc:sldChg chg="addSp delSp modSp mod modTransition chgLayout">
        <pc:chgData name="Hung Do - Y17" userId="c8569f35-b7fd-4698-b109-11eb1efb9d50" providerId="ADAL" clId="{4A798DE3-502E-487C-94D7-D5C6A08DBBF6}" dt="2023-05-17T16:21:14.017" v="11551" actId="207"/>
        <pc:sldMkLst>
          <pc:docMk/>
          <pc:sldMk cId="1598556401" sldId="374"/>
        </pc:sldMkLst>
        <pc:spChg chg="mod ord">
          <ac:chgData name="Hung Do - Y17" userId="c8569f35-b7fd-4698-b109-11eb1efb9d50" providerId="ADAL" clId="{4A798DE3-502E-487C-94D7-D5C6A08DBBF6}" dt="2023-05-17T12:22:18.557" v="8585" actId="700"/>
          <ac:spMkLst>
            <pc:docMk/>
            <pc:sldMk cId="1598556401" sldId="374"/>
            <ac:spMk id="2" creationId="{07A4DBAC-7B04-2D1A-0CA6-D6EF57C17814}"/>
          </ac:spMkLst>
        </pc:spChg>
        <pc:spChg chg="mod ord">
          <ac:chgData name="Hung Do - Y17" userId="c8569f35-b7fd-4698-b109-11eb1efb9d50" providerId="ADAL" clId="{4A798DE3-502E-487C-94D7-D5C6A08DBBF6}" dt="2023-05-17T12:22:18.557" v="8585" actId="700"/>
          <ac:spMkLst>
            <pc:docMk/>
            <pc:sldMk cId="1598556401" sldId="374"/>
            <ac:spMk id="3" creationId="{56155970-B567-F679-F65B-0396D85E0132}"/>
          </ac:spMkLst>
        </pc:spChg>
        <pc:spChg chg="mod ord">
          <ac:chgData name="Hung Do - Y17" userId="c8569f35-b7fd-4698-b109-11eb1efb9d50" providerId="ADAL" clId="{4A798DE3-502E-487C-94D7-D5C6A08DBBF6}" dt="2023-05-17T12:22:18.557" v="8585" actId="700"/>
          <ac:spMkLst>
            <pc:docMk/>
            <pc:sldMk cId="1598556401" sldId="374"/>
            <ac:spMk id="4" creationId="{EF433439-70E2-2D98-F5E1-A011A66959F2}"/>
          </ac:spMkLst>
        </pc:spChg>
        <pc:spChg chg="add del mod ord">
          <ac:chgData name="Hung Do - Y17" userId="c8569f35-b7fd-4698-b109-11eb1efb9d50" providerId="ADAL" clId="{4A798DE3-502E-487C-94D7-D5C6A08DBBF6}" dt="2023-05-17T12:22:18.557" v="8585" actId="700"/>
          <ac:spMkLst>
            <pc:docMk/>
            <pc:sldMk cId="1598556401" sldId="374"/>
            <ac:spMk id="5" creationId="{43F3B157-58B1-33C7-6ABE-90101FFA48E7}"/>
          </ac:spMkLst>
        </pc:spChg>
        <pc:spChg chg="add mod">
          <ac:chgData name="Hung Do - Y17" userId="c8569f35-b7fd-4698-b109-11eb1efb9d50" providerId="ADAL" clId="{4A798DE3-502E-487C-94D7-D5C6A08DBBF6}" dt="2023-05-17T16:21:14.017" v="11551" actId="207"/>
          <ac:spMkLst>
            <pc:docMk/>
            <pc:sldMk cId="1598556401" sldId="374"/>
            <ac:spMk id="6" creationId="{DC8557C1-973B-077F-CF8B-732B762D444A}"/>
          </ac:spMkLst>
        </pc:spChg>
        <pc:spChg chg="add del mod">
          <ac:chgData name="Hung Do - Y17" userId="c8569f35-b7fd-4698-b109-11eb1efb9d50" providerId="ADAL" clId="{4A798DE3-502E-487C-94D7-D5C6A08DBBF6}" dt="2023-05-17T12:21:48.657" v="8580" actId="26606"/>
          <ac:spMkLst>
            <pc:docMk/>
            <pc:sldMk cId="1598556401" sldId="374"/>
            <ac:spMk id="10" creationId="{5684EA62-B28F-DE2B-83C0-89BD283012FB}"/>
          </ac:spMkLst>
        </pc:spChg>
      </pc:sldChg>
      <pc:sldChg chg="modTransition modAnim">
        <pc:chgData name="Hung Do - Y17" userId="c8569f35-b7fd-4698-b109-11eb1efb9d50" providerId="ADAL" clId="{4A798DE3-502E-487C-94D7-D5C6A08DBBF6}" dt="2023-05-17T13:58:33.251" v="10136"/>
        <pc:sldMkLst>
          <pc:docMk/>
          <pc:sldMk cId="2353075002" sldId="375"/>
        </pc:sldMkLst>
      </pc:sldChg>
      <pc:sldChg chg="modTransition modAnim">
        <pc:chgData name="Hung Do - Y17" userId="c8569f35-b7fd-4698-b109-11eb1efb9d50" providerId="ADAL" clId="{4A798DE3-502E-487C-94D7-D5C6A08DBBF6}" dt="2023-05-17T13:57:36.561" v="10128"/>
        <pc:sldMkLst>
          <pc:docMk/>
          <pc:sldMk cId="3236648941" sldId="376"/>
        </pc:sldMkLst>
      </pc:sldChg>
      <pc:sldChg chg="addSp delSp modSp add mod ord modTransition modAnim">
        <pc:chgData name="Hung Do - Y17" userId="c8569f35-b7fd-4698-b109-11eb1efb9d50" providerId="ADAL" clId="{4A798DE3-502E-487C-94D7-D5C6A08DBBF6}" dt="2023-05-17T13:17:41.613" v="9305"/>
        <pc:sldMkLst>
          <pc:docMk/>
          <pc:sldMk cId="1175174261" sldId="377"/>
        </pc:sldMkLst>
        <pc:graphicFrameChg chg="del mod">
          <ac:chgData name="Hung Do - Y17" userId="c8569f35-b7fd-4698-b109-11eb1efb9d50" providerId="ADAL" clId="{4A798DE3-502E-487C-94D7-D5C6A08DBBF6}" dt="2023-05-17T01:30:29.799" v="1415" actId="478"/>
          <ac:graphicFrameMkLst>
            <pc:docMk/>
            <pc:sldMk cId="1175174261" sldId="377"/>
            <ac:graphicFrameMk id="8" creationId="{6CA02772-C959-1544-A8EF-3C868B12BCE0}"/>
          </ac:graphicFrameMkLst>
        </pc:graphicFrameChg>
        <pc:picChg chg="add mod">
          <ac:chgData name="Hung Do - Y17" userId="c8569f35-b7fd-4698-b109-11eb1efb9d50" providerId="ADAL" clId="{4A798DE3-502E-487C-94D7-D5C6A08DBBF6}" dt="2023-05-17T01:30:38.408" v="1421" actId="1076"/>
          <ac:picMkLst>
            <pc:docMk/>
            <pc:sldMk cId="1175174261" sldId="377"/>
            <ac:picMk id="2" creationId="{B4CD3AD6-A934-589A-F338-874869506A2D}"/>
          </ac:picMkLst>
        </pc:picChg>
      </pc:sldChg>
      <pc:sldChg chg="addSp delSp modSp new mod modTransition modClrScheme modAnim chgLayout">
        <pc:chgData name="Hung Do - Y17" userId="c8569f35-b7fd-4698-b109-11eb1efb9d50" providerId="ADAL" clId="{4A798DE3-502E-487C-94D7-D5C6A08DBBF6}" dt="2023-05-17T13:21:55.016" v="9329"/>
        <pc:sldMkLst>
          <pc:docMk/>
          <pc:sldMk cId="3143476499" sldId="378"/>
        </pc:sldMkLst>
        <pc:spChg chg="del">
          <ac:chgData name="Hung Do - Y17" userId="c8569f35-b7fd-4698-b109-11eb1efb9d50" providerId="ADAL" clId="{4A798DE3-502E-487C-94D7-D5C6A08DBBF6}" dt="2023-05-17T01:39:52.606" v="1668" actId="478"/>
          <ac:spMkLst>
            <pc:docMk/>
            <pc:sldMk cId="3143476499" sldId="378"/>
            <ac:spMk id="2" creationId="{F4386B4A-74D4-33FA-23A4-E2089C6BD5B4}"/>
          </ac:spMkLst>
        </pc:spChg>
        <pc:spChg chg="del">
          <ac:chgData name="Hung Do - Y17" userId="c8569f35-b7fd-4698-b109-11eb1efb9d50" providerId="ADAL" clId="{4A798DE3-502E-487C-94D7-D5C6A08DBBF6}" dt="2023-05-17T01:39:50.947" v="1667" actId="478"/>
          <ac:spMkLst>
            <pc:docMk/>
            <pc:sldMk cId="3143476499" sldId="378"/>
            <ac:spMk id="3" creationId="{9F9192BB-8FFD-3639-B63D-2C1449A80AFB}"/>
          </ac:spMkLst>
        </pc:spChg>
        <pc:spChg chg="add del mod">
          <ac:chgData name="Hung Do - Y17" userId="c8569f35-b7fd-4698-b109-11eb1efb9d50" providerId="ADAL" clId="{4A798DE3-502E-487C-94D7-D5C6A08DBBF6}" dt="2023-05-17T10:38:41.591" v="7745" actId="26606"/>
          <ac:spMkLst>
            <pc:docMk/>
            <pc:sldMk cId="3143476499" sldId="378"/>
            <ac:spMk id="11" creationId="{702C92F5-F9D3-BDCF-3BF7-521D936079B6}"/>
          </ac:spMkLst>
        </pc:spChg>
        <pc:spChg chg="add del mod">
          <ac:chgData name="Hung Do - Y17" userId="c8569f35-b7fd-4698-b109-11eb1efb9d50" providerId="ADAL" clId="{4A798DE3-502E-487C-94D7-D5C6A08DBBF6}" dt="2023-05-17T10:38:41.591" v="7745" actId="26606"/>
          <ac:spMkLst>
            <pc:docMk/>
            <pc:sldMk cId="3143476499" sldId="378"/>
            <ac:spMk id="13" creationId="{17AFBC5B-D67E-13DA-4730-D0ABE0535589}"/>
          </ac:spMkLst>
        </pc:spChg>
        <pc:spChg chg="add del mod">
          <ac:chgData name="Hung Do - Y17" userId="c8569f35-b7fd-4698-b109-11eb1efb9d50" providerId="ADAL" clId="{4A798DE3-502E-487C-94D7-D5C6A08DBBF6}" dt="2023-05-17T10:38:41.591" v="7745" actId="26606"/>
          <ac:spMkLst>
            <pc:docMk/>
            <pc:sldMk cId="3143476499" sldId="378"/>
            <ac:spMk id="15" creationId="{43BF3277-C245-A05C-E2C4-7B0CE23992A4}"/>
          </ac:spMkLst>
        </pc:spChg>
        <pc:spChg chg="add del mod">
          <ac:chgData name="Hung Do - Y17" userId="c8569f35-b7fd-4698-b109-11eb1efb9d50" providerId="ADAL" clId="{4A798DE3-502E-487C-94D7-D5C6A08DBBF6}" dt="2023-05-17T10:38:41.591" v="7745" actId="26606"/>
          <ac:spMkLst>
            <pc:docMk/>
            <pc:sldMk cId="3143476499" sldId="378"/>
            <ac:spMk id="17" creationId="{2EE9B1A6-3EE8-C557-4527-99E5F8546703}"/>
          </ac:spMkLst>
        </pc:spChg>
        <pc:spChg chg="add del mod">
          <ac:chgData name="Hung Do - Y17" userId="c8569f35-b7fd-4698-b109-11eb1efb9d50" providerId="ADAL" clId="{4A798DE3-502E-487C-94D7-D5C6A08DBBF6}" dt="2023-05-17T10:38:41.591" v="7745" actId="26606"/>
          <ac:spMkLst>
            <pc:docMk/>
            <pc:sldMk cId="3143476499" sldId="378"/>
            <ac:spMk id="19" creationId="{70E13C43-1F27-E433-38E0-F09A1EDF0FD6}"/>
          </ac:spMkLst>
        </pc:spChg>
        <pc:spChg chg="add del mod">
          <ac:chgData name="Hung Do - Y17" userId="c8569f35-b7fd-4698-b109-11eb1efb9d50" providerId="ADAL" clId="{4A798DE3-502E-487C-94D7-D5C6A08DBBF6}" dt="2023-05-17T10:38:41.591" v="7745" actId="26606"/>
          <ac:spMkLst>
            <pc:docMk/>
            <pc:sldMk cId="3143476499" sldId="378"/>
            <ac:spMk id="21" creationId="{A25E0961-5105-2430-9B07-03FDFE7FD39C}"/>
          </ac:spMkLst>
        </pc:spChg>
        <pc:graphicFrameChg chg="add mod ord modGraphic">
          <ac:chgData name="Hung Do - Y17" userId="c8569f35-b7fd-4698-b109-11eb1efb9d50" providerId="ADAL" clId="{4A798DE3-502E-487C-94D7-D5C6A08DBBF6}" dt="2023-05-17T10:38:41.591" v="7745" actId="26606"/>
          <ac:graphicFrameMkLst>
            <pc:docMk/>
            <pc:sldMk cId="3143476499" sldId="378"/>
            <ac:graphicFrameMk id="4" creationId="{E242106B-4658-6356-6E54-F776F94C49F8}"/>
          </ac:graphicFrameMkLst>
        </pc:graphicFrameChg>
        <pc:picChg chg="add mod">
          <ac:chgData name="Hung Do - Y17" userId="c8569f35-b7fd-4698-b109-11eb1efb9d50" providerId="ADAL" clId="{4A798DE3-502E-487C-94D7-D5C6A08DBBF6}" dt="2023-05-17T10:38:41.591" v="7745" actId="26606"/>
          <ac:picMkLst>
            <pc:docMk/>
            <pc:sldMk cId="3143476499" sldId="378"/>
            <ac:picMk id="6" creationId="{021FE429-1144-D306-13CC-863F86AF0BA4}"/>
          </ac:picMkLst>
        </pc:picChg>
      </pc:sldChg>
      <pc:sldChg chg="delSp new del mod">
        <pc:chgData name="Hung Do - Y17" userId="c8569f35-b7fd-4698-b109-11eb1efb9d50" providerId="ADAL" clId="{4A798DE3-502E-487C-94D7-D5C6A08DBBF6}" dt="2023-05-17T01:44:12.619" v="1680" actId="47"/>
        <pc:sldMkLst>
          <pc:docMk/>
          <pc:sldMk cId="1800535533" sldId="379"/>
        </pc:sldMkLst>
        <pc:spChg chg="del">
          <ac:chgData name="Hung Do - Y17" userId="c8569f35-b7fd-4698-b109-11eb1efb9d50" providerId="ADAL" clId="{4A798DE3-502E-487C-94D7-D5C6A08DBBF6}" dt="2023-05-17T01:44:00.540" v="1676" actId="478"/>
          <ac:spMkLst>
            <pc:docMk/>
            <pc:sldMk cId="1800535533" sldId="379"/>
            <ac:spMk id="4" creationId="{A6E00012-CB21-7717-F89B-49050328C928}"/>
          </ac:spMkLst>
        </pc:spChg>
      </pc:sldChg>
      <pc:sldChg chg="addSp delSp modSp new mod modTransition modAnim modNotesTx">
        <pc:chgData name="Hung Do - Y17" userId="c8569f35-b7fd-4698-b109-11eb1efb9d50" providerId="ADAL" clId="{4A798DE3-502E-487C-94D7-D5C6A08DBBF6}" dt="2023-05-17T13:34:21.362" v="9411" actId="20577"/>
        <pc:sldMkLst>
          <pc:docMk/>
          <pc:sldMk cId="1196701390" sldId="380"/>
        </pc:sldMkLst>
        <pc:spChg chg="del">
          <ac:chgData name="Hung Do - Y17" userId="c8569f35-b7fd-4698-b109-11eb1efb9d50" providerId="ADAL" clId="{4A798DE3-502E-487C-94D7-D5C6A08DBBF6}" dt="2023-05-17T01:44:10.158" v="1678" actId="478"/>
          <ac:spMkLst>
            <pc:docMk/>
            <pc:sldMk cId="1196701390" sldId="380"/>
            <ac:spMk id="2" creationId="{8035D24A-CBCB-FB01-0578-09366E76D8F0}"/>
          </ac:spMkLst>
        </pc:spChg>
        <pc:spChg chg="del">
          <ac:chgData name="Hung Do - Y17" userId="c8569f35-b7fd-4698-b109-11eb1efb9d50" providerId="ADAL" clId="{4A798DE3-502E-487C-94D7-D5C6A08DBBF6}" dt="2023-05-17T01:44:11.372" v="1679" actId="478"/>
          <ac:spMkLst>
            <pc:docMk/>
            <pc:sldMk cId="1196701390" sldId="380"/>
            <ac:spMk id="3" creationId="{B2F25652-FD24-3F37-226F-A0907669C694}"/>
          </ac:spMkLst>
        </pc:spChg>
        <pc:graphicFrameChg chg="add mod">
          <ac:chgData name="Hung Do - Y17" userId="c8569f35-b7fd-4698-b109-11eb1efb9d50" providerId="ADAL" clId="{4A798DE3-502E-487C-94D7-D5C6A08DBBF6}" dt="2023-05-17T01:44:19.779" v="1681"/>
          <ac:graphicFrameMkLst>
            <pc:docMk/>
            <pc:sldMk cId="1196701390" sldId="380"/>
            <ac:graphicFrameMk id="4" creationId="{9472F642-6918-7308-2DA8-50C49176179B}"/>
          </ac:graphicFrameMkLst>
        </pc:graphicFrameChg>
      </pc:sldChg>
      <pc:sldChg chg="modSp mod modTransition modAnim">
        <pc:chgData name="Hung Do - Y17" userId="c8569f35-b7fd-4698-b109-11eb1efb9d50" providerId="ADAL" clId="{4A798DE3-502E-487C-94D7-D5C6A08DBBF6}" dt="2023-05-17T13:17:10.016" v="9302" actId="554"/>
        <pc:sldMkLst>
          <pc:docMk/>
          <pc:sldMk cId="4090523584" sldId="381"/>
        </pc:sldMkLst>
        <pc:spChg chg="mod">
          <ac:chgData name="Hung Do - Y17" userId="c8569f35-b7fd-4698-b109-11eb1efb9d50" providerId="ADAL" clId="{4A798DE3-502E-487C-94D7-D5C6A08DBBF6}" dt="2023-05-17T13:17:10.016" v="9302" actId="554"/>
          <ac:spMkLst>
            <pc:docMk/>
            <pc:sldMk cId="4090523584" sldId="381"/>
            <ac:spMk id="3" creationId="{F9055465-EA9F-436E-A0C3-64912E06BF2C}"/>
          </ac:spMkLst>
        </pc:spChg>
      </pc:sldChg>
      <pc:sldChg chg="new">
        <pc:chgData name="Hung Do - Y17" userId="c8569f35-b7fd-4698-b109-11eb1efb9d50" providerId="ADAL" clId="{4A798DE3-502E-487C-94D7-D5C6A08DBBF6}" dt="2023-05-17T12:20:06.368" v="8577" actId="680"/>
        <pc:sldMkLst>
          <pc:docMk/>
          <pc:sldMk cId="1327657403" sldId="382"/>
        </pc:sldMkLst>
      </pc:sldChg>
      <pc:sldChg chg="modAnim">
        <pc:chgData name="Hung Do - Y17" userId="c8569f35-b7fd-4698-b109-11eb1efb9d50" providerId="ADAL" clId="{4A798DE3-502E-487C-94D7-D5C6A08DBBF6}" dt="2023-05-17T13:26:36.607" v="9368"/>
        <pc:sldMkLst>
          <pc:docMk/>
          <pc:sldMk cId="3126077277" sldId="383"/>
        </pc:sldMkLst>
      </pc:sldChg>
      <pc:sldChg chg="modAnim">
        <pc:chgData name="Hung Do - Y17" userId="c8569f35-b7fd-4698-b109-11eb1efb9d50" providerId="ADAL" clId="{4A798DE3-502E-487C-94D7-D5C6A08DBBF6}" dt="2023-05-17T13:57:56.740" v="10132"/>
        <pc:sldMkLst>
          <pc:docMk/>
          <pc:sldMk cId="2385830133" sldId="386"/>
        </pc:sldMkLst>
      </pc:sldChg>
      <pc:sldChg chg="addSp delSp modSp new mod modAnim chgLayout modNotesTx">
        <pc:chgData name="Hung Do - Y17" userId="c8569f35-b7fd-4698-b109-11eb1efb9d50" providerId="ADAL" clId="{4A798DE3-502E-487C-94D7-D5C6A08DBBF6}" dt="2023-05-17T14:58:37.098" v="11540" actId="700"/>
        <pc:sldMkLst>
          <pc:docMk/>
          <pc:sldMk cId="3147589750" sldId="387"/>
        </pc:sldMkLst>
        <pc:spChg chg="del">
          <ac:chgData name="Hung Do - Y17" userId="c8569f35-b7fd-4698-b109-11eb1efb9d50" providerId="ADAL" clId="{4A798DE3-502E-487C-94D7-D5C6A08DBBF6}" dt="2023-05-17T13:36:21.855" v="9413" actId="700"/>
          <ac:spMkLst>
            <pc:docMk/>
            <pc:sldMk cId="3147589750" sldId="387"/>
            <ac:spMk id="2" creationId="{53F2DFD0-2DD8-076F-BB8A-8660432B80EF}"/>
          </ac:spMkLst>
        </pc:spChg>
        <pc:spChg chg="del">
          <ac:chgData name="Hung Do - Y17" userId="c8569f35-b7fd-4698-b109-11eb1efb9d50" providerId="ADAL" clId="{4A798DE3-502E-487C-94D7-D5C6A08DBBF6}" dt="2023-05-17T13:36:21.855" v="9413" actId="700"/>
          <ac:spMkLst>
            <pc:docMk/>
            <pc:sldMk cId="3147589750" sldId="387"/>
            <ac:spMk id="3" creationId="{258C633E-FEBC-5994-575A-F18564A4D3FD}"/>
          </ac:spMkLst>
        </pc:spChg>
        <pc:spChg chg="del">
          <ac:chgData name="Hung Do - Y17" userId="c8569f35-b7fd-4698-b109-11eb1efb9d50" providerId="ADAL" clId="{4A798DE3-502E-487C-94D7-D5C6A08DBBF6}" dt="2023-05-17T13:36:21.855" v="9413" actId="700"/>
          <ac:spMkLst>
            <pc:docMk/>
            <pc:sldMk cId="3147589750" sldId="387"/>
            <ac:spMk id="4" creationId="{9E6DD4E5-55CC-E697-F493-AFEFA84202FF}"/>
          </ac:spMkLst>
        </pc:spChg>
        <pc:spChg chg="del">
          <ac:chgData name="Hung Do - Y17" userId="c8569f35-b7fd-4698-b109-11eb1efb9d50" providerId="ADAL" clId="{4A798DE3-502E-487C-94D7-D5C6A08DBBF6}" dt="2023-05-17T13:36:21.855" v="9413" actId="700"/>
          <ac:spMkLst>
            <pc:docMk/>
            <pc:sldMk cId="3147589750" sldId="387"/>
            <ac:spMk id="5" creationId="{EBD1A30D-FFF6-BB82-B569-64E8BEEB43CA}"/>
          </ac:spMkLst>
        </pc:spChg>
        <pc:spChg chg="del">
          <ac:chgData name="Hung Do - Y17" userId="c8569f35-b7fd-4698-b109-11eb1efb9d50" providerId="ADAL" clId="{4A798DE3-502E-487C-94D7-D5C6A08DBBF6}" dt="2023-05-17T13:36:21.855" v="9413" actId="700"/>
          <ac:spMkLst>
            <pc:docMk/>
            <pc:sldMk cId="3147589750" sldId="387"/>
            <ac:spMk id="6" creationId="{88FE9202-B645-B8B8-8EB5-3C30FB830CCD}"/>
          </ac:spMkLst>
        </pc:spChg>
        <pc:spChg chg="mod ord">
          <ac:chgData name="Hung Do - Y17" userId="c8569f35-b7fd-4698-b109-11eb1efb9d50" providerId="ADAL" clId="{4A798DE3-502E-487C-94D7-D5C6A08DBBF6}" dt="2023-05-17T14:58:37.098" v="11540" actId="700"/>
          <ac:spMkLst>
            <pc:docMk/>
            <pc:sldMk cId="3147589750" sldId="387"/>
            <ac:spMk id="7" creationId="{BA659859-0C6A-14C7-F856-8FE9E947699C}"/>
          </ac:spMkLst>
        </pc:spChg>
        <pc:spChg chg="mod ord">
          <ac:chgData name="Hung Do - Y17" userId="c8569f35-b7fd-4698-b109-11eb1efb9d50" providerId="ADAL" clId="{4A798DE3-502E-487C-94D7-D5C6A08DBBF6}" dt="2023-05-17T14:58:37.098" v="11540" actId="700"/>
          <ac:spMkLst>
            <pc:docMk/>
            <pc:sldMk cId="3147589750" sldId="387"/>
            <ac:spMk id="8" creationId="{94DF8D57-2B54-8AE4-378F-CC0540BE34EC}"/>
          </ac:spMkLst>
        </pc:spChg>
        <pc:spChg chg="del mod ord">
          <ac:chgData name="Hung Do - Y17" userId="c8569f35-b7fd-4698-b109-11eb1efb9d50" providerId="ADAL" clId="{4A798DE3-502E-487C-94D7-D5C6A08DBBF6}" dt="2023-05-17T13:36:21.855" v="9413" actId="700"/>
          <ac:spMkLst>
            <pc:docMk/>
            <pc:sldMk cId="3147589750" sldId="387"/>
            <ac:spMk id="9" creationId="{356D3B60-BF8F-0E5C-925E-07984C6E4F1E}"/>
          </ac:spMkLst>
        </pc:spChg>
        <pc:spChg chg="add del mod ord">
          <ac:chgData name="Hung Do - Y17" userId="c8569f35-b7fd-4698-b109-11eb1efb9d50" providerId="ADAL" clId="{4A798DE3-502E-487C-94D7-D5C6A08DBBF6}" dt="2023-05-17T13:36:31.871" v="9414" actId="700"/>
          <ac:spMkLst>
            <pc:docMk/>
            <pc:sldMk cId="3147589750" sldId="387"/>
            <ac:spMk id="10" creationId="{BD4CFC06-B419-EFB2-4B61-0B5E7DD59E92}"/>
          </ac:spMkLst>
        </pc:spChg>
        <pc:spChg chg="add mod ord">
          <ac:chgData name="Hung Do - Y17" userId="c8569f35-b7fd-4698-b109-11eb1efb9d50" providerId="ADAL" clId="{4A798DE3-502E-487C-94D7-D5C6A08DBBF6}" dt="2023-05-17T14:58:37.098" v="11540" actId="700"/>
          <ac:spMkLst>
            <pc:docMk/>
            <pc:sldMk cId="3147589750" sldId="387"/>
            <ac:spMk id="11" creationId="{0EAED35F-840B-6AE4-CB20-A9AB6C894BBA}"/>
          </ac:spMkLst>
        </pc:spChg>
        <pc:spChg chg="add mod ord">
          <ac:chgData name="Hung Do - Y17" userId="c8569f35-b7fd-4698-b109-11eb1efb9d50" providerId="ADAL" clId="{4A798DE3-502E-487C-94D7-D5C6A08DBBF6}" dt="2023-05-17T14:58:37.098" v="11540" actId="700"/>
          <ac:spMkLst>
            <pc:docMk/>
            <pc:sldMk cId="3147589750" sldId="387"/>
            <ac:spMk id="12" creationId="{35DC0F56-E708-6740-85B8-2B4E7381D51E}"/>
          </ac:spMkLst>
        </pc:spChg>
      </pc:sldChg>
      <pc:sldChg chg="del">
        <pc:chgData name="Hung Do - Y17" userId="c8569f35-b7fd-4698-b109-11eb1efb9d50" providerId="ADAL" clId="{4A798DE3-502E-487C-94D7-D5C6A08DBBF6}" dt="2023-05-17T16:21:38.300" v="11552" actId="47"/>
        <pc:sldMkLst>
          <pc:docMk/>
          <pc:sldMk cId="4059534066" sldId="393"/>
        </pc:sldMkLst>
      </pc:sldChg>
      <pc:sldChg chg="modNotesTx">
        <pc:chgData name="Hung Do - Y17" userId="c8569f35-b7fd-4698-b109-11eb1efb9d50" providerId="ADAL" clId="{4A798DE3-502E-487C-94D7-D5C6A08DBBF6}" dt="2023-05-17T17:01:49.318" v="11626" actId="20577"/>
        <pc:sldMkLst>
          <pc:docMk/>
          <pc:sldMk cId="3234101816" sldId="397"/>
        </pc:sldMkLst>
      </pc:sldChg>
      <pc:sldChg chg="modNotesTx">
        <pc:chgData name="Hung Do - Y17" userId="c8569f35-b7fd-4698-b109-11eb1efb9d50" providerId="ADAL" clId="{4A798DE3-502E-487C-94D7-D5C6A08DBBF6}" dt="2023-05-17T17:06:06.691" v="11881" actId="20577"/>
        <pc:sldMkLst>
          <pc:docMk/>
          <pc:sldMk cId="578041863" sldId="398"/>
        </pc:sldMkLst>
      </pc:sldChg>
      <pc:sldChg chg="modNotesTx">
        <pc:chgData name="Hung Do - Y17" userId="c8569f35-b7fd-4698-b109-11eb1efb9d50" providerId="ADAL" clId="{4A798DE3-502E-487C-94D7-D5C6A08DBBF6}" dt="2023-05-21T06:06:36.124" v="12690" actId="20577"/>
        <pc:sldMkLst>
          <pc:docMk/>
          <pc:sldMk cId="1285283600" sldId="421"/>
        </pc:sldMkLst>
      </pc:sldChg>
      <pc:sldChg chg="ord">
        <pc:chgData name="Hung Do - Y17" userId="c8569f35-b7fd-4698-b109-11eb1efb9d50" providerId="ADAL" clId="{4A798DE3-502E-487C-94D7-D5C6A08DBBF6}" dt="2023-05-22T13:40:02.578" v="13291"/>
        <pc:sldMkLst>
          <pc:docMk/>
          <pc:sldMk cId="1462394142" sldId="433"/>
        </pc:sldMkLst>
      </pc:sldChg>
      <pc:sldMasterChg chg="modTransition modSldLayout sldLayoutOrd">
        <pc:chgData name="Hung Do - Y17" userId="c8569f35-b7fd-4698-b109-11eb1efb9d50" providerId="ADAL" clId="{4A798DE3-502E-487C-94D7-D5C6A08DBBF6}" dt="2023-05-17T11:07:17.620" v="8388"/>
        <pc:sldMasterMkLst>
          <pc:docMk/>
          <pc:sldMasterMk cId="1788353970" sldId="2147483666"/>
        </pc:sldMasterMkLst>
        <pc:sldLayoutChg chg="modSp ord modTransition">
          <pc:chgData name="Hung Do - Y17" userId="c8569f35-b7fd-4698-b109-11eb1efb9d50" providerId="ADAL" clId="{4A798DE3-502E-487C-94D7-D5C6A08DBBF6}" dt="2023-05-17T11:07:17.620" v="8388"/>
          <pc:sldLayoutMkLst>
            <pc:docMk/>
            <pc:sldMasterMk cId="1788353970" sldId="2147483648"/>
            <pc:sldLayoutMk cId="2916498579" sldId="2147483649"/>
          </pc:sldLayoutMkLst>
          <pc:spChg chg="mod">
            <ac:chgData name="Hung Do - Y17" userId="c8569f35-b7fd-4698-b109-11eb1efb9d50" providerId="ADAL" clId="{4A798DE3-502E-487C-94D7-D5C6A08DBBF6}" dt="2023-05-16T16:15:23.320" v="1380" actId="16037"/>
            <ac:spMkLst>
              <pc:docMk/>
              <pc:sldMasterMk cId="1788353970" sldId="2147483648"/>
              <pc:sldLayoutMk cId="2916498579" sldId="2147483649"/>
              <ac:spMk id="2" creationId="{3989B90B-5C3C-4760-9360-5AE10BF87B9D}"/>
            </ac:spMkLst>
          </pc:spChg>
        </pc:sldLayoutChg>
        <pc:sldLayoutChg chg="modTransition">
          <pc:chgData name="Hung Do - Y17" userId="c8569f35-b7fd-4698-b109-11eb1efb9d50" providerId="ADAL" clId="{4A798DE3-502E-487C-94D7-D5C6A08DBBF6}" dt="2023-05-17T11:07:17.620" v="8388"/>
          <pc:sldLayoutMkLst>
            <pc:docMk/>
            <pc:sldMasterMk cId="1788353970" sldId="2147483648"/>
            <pc:sldLayoutMk cId="2782271272" sldId="2147483650"/>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2802635032" sldId="2147483651"/>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3010694361" sldId="2147483652"/>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4062460032" sldId="2147483653"/>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1476947594" sldId="2147483654"/>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2875107226" sldId="2147483655"/>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799200540" sldId="2147483656"/>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435165984" sldId="2147483657"/>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2046419592" sldId="2147483658"/>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2405858091" sldId="2147483659"/>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2516745308" sldId="2147483660"/>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4144889131" sldId="2147483662"/>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863636485" sldId="2147483663"/>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1976308899" sldId="2147483664"/>
          </pc:sldLayoutMkLst>
        </pc:sldLayoutChg>
        <pc:sldLayoutChg chg="modTransition">
          <pc:chgData name="Hung Do - Y17" userId="c8569f35-b7fd-4698-b109-11eb1efb9d50" providerId="ADAL" clId="{4A798DE3-502E-487C-94D7-D5C6A08DBBF6}" dt="2023-05-17T11:07:17.620" v="8388"/>
          <pc:sldLayoutMkLst>
            <pc:docMk/>
            <pc:sldMasterMk cId="1788353970" sldId="2147483648"/>
            <pc:sldLayoutMk cId="4198747328" sldId="2147483665"/>
          </pc:sldLayoutMkLst>
        </pc:sldLayoutChg>
      </pc:sldMasterChg>
    </pc:docChg>
  </pc:docChgLst>
  <pc:docChgLst>
    <pc:chgData name="Hung Do - Y17" userId="c8569f35-b7fd-4698-b109-11eb1efb9d50" providerId="ADAL" clId="{B6F842D9-2833-3E48-884B-CF49643F384A}"/>
    <pc:docChg chg="modSld">
      <pc:chgData name="Hung Do - Y17" userId="c8569f35-b7fd-4698-b109-11eb1efb9d50" providerId="ADAL" clId="{B6F842D9-2833-3E48-884B-CF49643F384A}" dt="2023-05-23T00:26:31.555" v="4" actId="20577"/>
      <pc:docMkLst>
        <pc:docMk/>
      </pc:docMkLst>
      <pc:sldChg chg="modNotesTx">
        <pc:chgData name="Hung Do - Y17" userId="c8569f35-b7fd-4698-b109-11eb1efb9d50" providerId="ADAL" clId="{B6F842D9-2833-3E48-884B-CF49643F384A}" dt="2023-05-23T00:26:31.555" v="4" actId="20577"/>
        <pc:sldMkLst>
          <pc:docMk/>
          <pc:sldMk cId="903536864" sldId="365"/>
        </pc:sldMkLst>
      </pc:sldChg>
    </pc:docChg>
  </pc:docChgLst>
  <pc:docChgLst>
    <pc:chgData name="Thien Nguyen - Y17" userId="8a2f91e4-1e13-4673-a88c-a1a9aa4f0135" providerId="ADAL" clId="{96488070-B453-4971-AB58-987DE5EEBC9A}"/>
    <pc:docChg chg="undo redo custSel addSld delSld modSld sldOrd modMainMaster addSection delSection modSection modShowInfo">
      <pc:chgData name="Thien Nguyen - Y17" userId="8a2f91e4-1e13-4673-a88c-a1a9aa4f0135" providerId="ADAL" clId="{96488070-B453-4971-AB58-987DE5EEBC9A}" dt="2023-05-22T23:28:04.700" v="20625" actId="478"/>
      <pc:docMkLst>
        <pc:docMk/>
      </pc:docMkLst>
      <pc:sldChg chg="addSp delSp modSp del mod delAnim modNotesTx">
        <pc:chgData name="Thien Nguyen - Y17" userId="8a2f91e4-1e13-4673-a88c-a1a9aa4f0135" providerId="ADAL" clId="{96488070-B453-4971-AB58-987DE5EEBC9A}" dt="2023-05-17T14:23:04.293" v="5819" actId="47"/>
        <pc:sldMkLst>
          <pc:docMk/>
          <pc:sldMk cId="2259308896" sldId="256"/>
        </pc:sldMkLst>
        <pc:spChg chg="add mod">
          <ac:chgData name="Thien Nguyen - Y17" userId="8a2f91e4-1e13-4673-a88c-a1a9aa4f0135" providerId="ADAL" clId="{96488070-B453-4971-AB58-987DE5EEBC9A}" dt="2023-05-17T14:22:30.242" v="5803" actId="21"/>
          <ac:spMkLst>
            <pc:docMk/>
            <pc:sldMk cId="2259308896" sldId="256"/>
            <ac:spMk id="3" creationId="{BF9842D0-A14F-4075-9AC6-49D57E1AE391}"/>
          </ac:spMkLst>
        </pc:spChg>
        <pc:spChg chg="mod">
          <ac:chgData name="Thien Nguyen - Y17" userId="8a2f91e4-1e13-4673-a88c-a1a9aa4f0135" providerId="ADAL" clId="{96488070-B453-4971-AB58-987DE5EEBC9A}" dt="2023-05-16T14:38:48.480" v="1599" actId="2711"/>
          <ac:spMkLst>
            <pc:docMk/>
            <pc:sldMk cId="2259308896" sldId="256"/>
            <ac:spMk id="4" creationId="{88467C95-DF23-40B9-B265-2E6F3DE29030}"/>
          </ac:spMkLst>
        </pc:spChg>
        <pc:spChg chg="del mod">
          <ac:chgData name="Thien Nguyen - Y17" userId="8a2f91e4-1e13-4673-a88c-a1a9aa4f0135" providerId="ADAL" clId="{96488070-B453-4971-AB58-987DE5EEBC9A}" dt="2023-05-17T14:22:30.242" v="5803" actId="21"/>
          <ac:spMkLst>
            <pc:docMk/>
            <pc:sldMk cId="2259308896" sldId="256"/>
            <ac:spMk id="18" creationId="{27A48A35-E5E4-4A5F-9F91-BAEA4F5DF21D}"/>
          </ac:spMkLst>
        </pc:spChg>
        <pc:picChg chg="del mod">
          <ac:chgData name="Thien Nguyen - Y17" userId="8a2f91e4-1e13-4673-a88c-a1a9aa4f0135" providerId="ADAL" clId="{96488070-B453-4971-AB58-987DE5EEBC9A}" dt="2023-05-17T14:22:02.992" v="5796" actId="21"/>
          <ac:picMkLst>
            <pc:docMk/>
            <pc:sldMk cId="2259308896" sldId="256"/>
            <ac:picMk id="11" creationId="{20928107-03B7-6EB3-AD6D-3BED73476DFE}"/>
          </ac:picMkLst>
        </pc:picChg>
      </pc:sldChg>
      <pc:sldChg chg="add del">
        <pc:chgData name="Thien Nguyen - Y17" userId="8a2f91e4-1e13-4673-a88c-a1a9aa4f0135" providerId="ADAL" clId="{96488070-B453-4971-AB58-987DE5EEBC9A}" dt="2023-05-16T14:25:15.937" v="1041" actId="47"/>
        <pc:sldMkLst>
          <pc:docMk/>
          <pc:sldMk cId="3831606331" sldId="257"/>
        </pc:sldMkLst>
      </pc:sldChg>
      <pc:sldChg chg="add del ord modTransition">
        <pc:chgData name="Thien Nguyen - Y17" userId="8a2f91e4-1e13-4673-a88c-a1a9aa4f0135" providerId="ADAL" clId="{96488070-B453-4971-AB58-987DE5EEBC9A}" dt="2023-05-17T18:52:52.243" v="13060" actId="47"/>
        <pc:sldMkLst>
          <pc:docMk/>
          <pc:sldMk cId="1412677110" sldId="258"/>
        </pc:sldMkLst>
      </pc:sldChg>
      <pc:sldChg chg="add del">
        <pc:chgData name="Thien Nguyen - Y17" userId="8a2f91e4-1e13-4673-a88c-a1a9aa4f0135" providerId="ADAL" clId="{96488070-B453-4971-AB58-987DE5EEBC9A}" dt="2023-05-16T14:29:01.022" v="1205" actId="47"/>
        <pc:sldMkLst>
          <pc:docMk/>
          <pc:sldMk cId="1042627192" sldId="259"/>
        </pc:sldMkLst>
      </pc:sldChg>
      <pc:sldChg chg="add del modTransition setBg">
        <pc:chgData name="Thien Nguyen - Y17" userId="8a2f91e4-1e13-4673-a88c-a1a9aa4f0135" providerId="ADAL" clId="{96488070-B453-4971-AB58-987DE5EEBC9A}" dt="2023-05-17T18:49:45.218" v="12872" actId="47"/>
        <pc:sldMkLst>
          <pc:docMk/>
          <pc:sldMk cId="436088186" sldId="260"/>
        </pc:sldMkLst>
      </pc:sldChg>
      <pc:sldChg chg="add del modTransition modAnim">
        <pc:chgData name="Thien Nguyen - Y17" userId="8a2f91e4-1e13-4673-a88c-a1a9aa4f0135" providerId="ADAL" clId="{96488070-B453-4971-AB58-987DE5EEBC9A}" dt="2023-05-17T19:08:41.044" v="13905" actId="47"/>
        <pc:sldMkLst>
          <pc:docMk/>
          <pc:sldMk cId="2565639914" sldId="261"/>
        </pc:sldMkLst>
      </pc:sldChg>
      <pc:sldChg chg="delSp add del mod ord modTransition setBg modNotesTx">
        <pc:chgData name="Thien Nguyen - Y17" userId="8a2f91e4-1e13-4673-a88c-a1a9aa4f0135" providerId="ADAL" clId="{96488070-B453-4971-AB58-987DE5EEBC9A}" dt="2023-05-17T19:11:05.202" v="13929" actId="47"/>
        <pc:sldMkLst>
          <pc:docMk/>
          <pc:sldMk cId="2168056489" sldId="262"/>
        </pc:sldMkLst>
        <pc:picChg chg="del">
          <ac:chgData name="Thien Nguyen - Y17" userId="8a2f91e4-1e13-4673-a88c-a1a9aa4f0135" providerId="ADAL" clId="{96488070-B453-4971-AB58-987DE5EEBC9A}" dt="2023-05-17T19:10:29.664" v="13921" actId="21"/>
          <ac:picMkLst>
            <pc:docMk/>
            <pc:sldMk cId="2168056489" sldId="262"/>
            <ac:picMk id="2" creationId="{9F6A2456-8508-7436-5641-7E247FB20150}"/>
          </ac:picMkLst>
        </pc:picChg>
      </pc:sldChg>
      <pc:sldChg chg="add del">
        <pc:chgData name="Thien Nguyen - Y17" userId="8a2f91e4-1e13-4673-a88c-a1a9aa4f0135" providerId="ADAL" clId="{96488070-B453-4971-AB58-987DE5EEBC9A}" dt="2023-05-16T14:21:53.792" v="669" actId="47"/>
        <pc:sldMkLst>
          <pc:docMk/>
          <pc:sldMk cId="2561144570" sldId="263"/>
        </pc:sldMkLst>
      </pc:sldChg>
      <pc:sldChg chg="add del">
        <pc:chgData name="Thien Nguyen - Y17" userId="8a2f91e4-1e13-4673-a88c-a1a9aa4f0135" providerId="ADAL" clId="{96488070-B453-4971-AB58-987DE5EEBC9A}" dt="2023-05-16T14:23:25.362" v="991" actId="47"/>
        <pc:sldMkLst>
          <pc:docMk/>
          <pc:sldMk cId="4099673853" sldId="264"/>
        </pc:sldMkLst>
      </pc:sldChg>
      <pc:sldChg chg="add del">
        <pc:chgData name="Thien Nguyen - Y17" userId="8a2f91e4-1e13-4673-a88c-a1a9aa4f0135" providerId="ADAL" clId="{96488070-B453-4971-AB58-987DE5EEBC9A}" dt="2023-05-16T15:19:49.915" v="2535" actId="47"/>
        <pc:sldMkLst>
          <pc:docMk/>
          <pc:sldMk cId="3038892619" sldId="265"/>
        </pc:sldMkLst>
      </pc:sldChg>
      <pc:sldChg chg="add del">
        <pc:chgData name="Thien Nguyen - Y17" userId="8a2f91e4-1e13-4673-a88c-a1a9aa4f0135" providerId="ADAL" clId="{96488070-B453-4971-AB58-987DE5EEBC9A}" dt="2023-05-16T14:31:05.974" v="1492" actId="47"/>
        <pc:sldMkLst>
          <pc:docMk/>
          <pc:sldMk cId="2493740171" sldId="266"/>
        </pc:sldMkLst>
      </pc:sldChg>
      <pc:sldChg chg="addSp delSp modSp del mod">
        <pc:chgData name="Thien Nguyen - Y17" userId="8a2f91e4-1e13-4673-a88c-a1a9aa4f0135" providerId="ADAL" clId="{96488070-B453-4971-AB58-987DE5EEBC9A}" dt="2023-05-17T12:30:04.333" v="3387" actId="47"/>
        <pc:sldMkLst>
          <pc:docMk/>
          <pc:sldMk cId="445070695" sldId="267"/>
        </pc:sldMkLst>
        <pc:spChg chg="mod">
          <ac:chgData name="Thien Nguyen - Y17" userId="8a2f91e4-1e13-4673-a88c-a1a9aa4f0135" providerId="ADAL" clId="{96488070-B453-4971-AB58-987DE5EEBC9A}" dt="2023-05-16T14:24:34.015" v="1036" actId="20577"/>
          <ac:spMkLst>
            <pc:docMk/>
            <pc:sldMk cId="445070695" sldId="267"/>
            <ac:spMk id="2" creationId="{6BB3A48F-6C9B-4B6F-9063-4E2B2F6CF465}"/>
          </ac:spMkLst>
        </pc:spChg>
        <pc:spChg chg="add del mod">
          <ac:chgData name="Thien Nguyen - Y17" userId="8a2f91e4-1e13-4673-a88c-a1a9aa4f0135" providerId="ADAL" clId="{96488070-B453-4971-AB58-987DE5EEBC9A}" dt="2023-05-17T12:30:02.503" v="3386"/>
          <ac:spMkLst>
            <pc:docMk/>
            <pc:sldMk cId="445070695" sldId="267"/>
            <ac:spMk id="3" creationId="{FD8FF46D-B0A8-CE23-1DB2-4F9CDC05DCC4}"/>
          </ac:spMkLst>
        </pc:spChg>
      </pc:sldChg>
      <pc:sldChg chg="add del modTransition setBg">
        <pc:chgData name="Thien Nguyen - Y17" userId="8a2f91e4-1e13-4673-a88c-a1a9aa4f0135" providerId="ADAL" clId="{96488070-B453-4971-AB58-987DE5EEBC9A}" dt="2023-05-17T15:42:44.430" v="6510" actId="47"/>
        <pc:sldMkLst>
          <pc:docMk/>
          <pc:sldMk cId="1543892691" sldId="268"/>
        </pc:sldMkLst>
      </pc:sldChg>
      <pc:sldChg chg="delSp add del modTransition setBg delDesignElem">
        <pc:chgData name="Thien Nguyen - Y17" userId="8a2f91e4-1e13-4673-a88c-a1a9aa4f0135" providerId="ADAL" clId="{96488070-B453-4971-AB58-987DE5EEBC9A}" dt="2023-05-17T15:42:44.430" v="6510" actId="47"/>
        <pc:sldMkLst>
          <pc:docMk/>
          <pc:sldMk cId="1331155904" sldId="269"/>
        </pc:sldMkLst>
        <pc:spChg chg="del">
          <ac:chgData name="Thien Nguyen - Y17" userId="8a2f91e4-1e13-4673-a88c-a1a9aa4f0135" providerId="ADAL" clId="{96488070-B453-4971-AB58-987DE5EEBC9A}" dt="2023-05-16T14:20:57.860" v="658"/>
          <ac:spMkLst>
            <pc:docMk/>
            <pc:sldMk cId="1331155904" sldId="269"/>
            <ac:spMk id="10" creationId="{42A4FC2C-047E-45A5-965D-8E1E3BF09BC6}"/>
          </ac:spMkLst>
        </pc:spChg>
      </pc:sldChg>
      <pc:sldChg chg="add del modTransition">
        <pc:chgData name="Thien Nguyen - Y17" userId="8a2f91e4-1e13-4673-a88c-a1a9aa4f0135" providerId="ADAL" clId="{96488070-B453-4971-AB58-987DE5EEBC9A}" dt="2023-05-17T15:42:44.430" v="6510" actId="47"/>
        <pc:sldMkLst>
          <pc:docMk/>
          <pc:sldMk cId="807114051" sldId="270"/>
        </pc:sldMkLst>
      </pc:sldChg>
      <pc:sldChg chg="add">
        <pc:chgData name="Thien Nguyen - Y17" userId="8a2f91e4-1e13-4673-a88c-a1a9aa4f0135" providerId="ADAL" clId="{96488070-B453-4971-AB58-987DE5EEBC9A}" dt="2023-05-16T14:20:57.860" v="658"/>
        <pc:sldMkLst>
          <pc:docMk/>
          <pc:sldMk cId="2076900865" sldId="271"/>
        </pc:sldMkLst>
      </pc:sldChg>
      <pc:sldChg chg="add">
        <pc:chgData name="Thien Nguyen - Y17" userId="8a2f91e4-1e13-4673-a88c-a1a9aa4f0135" providerId="ADAL" clId="{96488070-B453-4971-AB58-987DE5EEBC9A}" dt="2023-05-16T14:20:57.860" v="658"/>
        <pc:sldMkLst>
          <pc:docMk/>
          <pc:sldMk cId="2053699770" sldId="272"/>
        </pc:sldMkLst>
      </pc:sldChg>
      <pc:sldChg chg="addSp delSp modSp add mod ord modTransition setBg modClrScheme chgLayout">
        <pc:chgData name="Thien Nguyen - Y17" userId="8a2f91e4-1e13-4673-a88c-a1a9aa4f0135" providerId="ADAL" clId="{96488070-B453-4971-AB58-987DE5EEBC9A}" dt="2023-05-17T17:33:20.056" v="10740" actId="26606"/>
        <pc:sldMkLst>
          <pc:docMk/>
          <pc:sldMk cId="3686316020" sldId="273"/>
        </pc:sldMkLst>
        <pc:spChg chg="add mod ord">
          <ac:chgData name="Thien Nguyen - Y17" userId="8a2f91e4-1e13-4673-a88c-a1a9aa4f0135" providerId="ADAL" clId="{96488070-B453-4971-AB58-987DE5EEBC9A}" dt="2023-05-17T17:33:20.056" v="10740" actId="26606"/>
          <ac:spMkLst>
            <pc:docMk/>
            <pc:sldMk cId="3686316020" sldId="273"/>
            <ac:spMk id="3" creationId="{173813D1-921B-A52C-DCD0-2B1D496FA26C}"/>
          </ac:spMkLst>
        </pc:spChg>
        <pc:spChg chg="add del mod ord">
          <ac:chgData name="Thien Nguyen - Y17" userId="8a2f91e4-1e13-4673-a88c-a1a9aa4f0135" providerId="ADAL" clId="{96488070-B453-4971-AB58-987DE5EEBC9A}" dt="2023-05-17T17:33:17.538" v="10738"/>
          <ac:spMkLst>
            <pc:docMk/>
            <pc:sldMk cId="3686316020" sldId="273"/>
            <ac:spMk id="4" creationId="{38AF3EC1-6D8B-80EF-1952-078C43A5FFDC}"/>
          </ac:spMkLst>
        </pc:spChg>
        <pc:spChg chg="add del mod">
          <ac:chgData name="Thien Nguyen - Y17" userId="8a2f91e4-1e13-4673-a88c-a1a9aa4f0135" providerId="ADAL" clId="{96488070-B453-4971-AB58-987DE5EEBC9A}" dt="2023-05-17T17:33:20.056" v="10740" actId="26606"/>
          <ac:spMkLst>
            <pc:docMk/>
            <pc:sldMk cId="3686316020" sldId="273"/>
            <ac:spMk id="10" creationId="{514228E1-C729-98B2-2AC6-B0D7A7838F18}"/>
          </ac:spMkLst>
        </pc:spChg>
        <pc:spChg chg="add del mod">
          <ac:chgData name="Thien Nguyen - Y17" userId="8a2f91e4-1e13-4673-a88c-a1a9aa4f0135" providerId="ADAL" clId="{96488070-B453-4971-AB58-987DE5EEBC9A}" dt="2023-05-17T17:33:20.056" v="10740" actId="26606"/>
          <ac:spMkLst>
            <pc:docMk/>
            <pc:sldMk cId="3686316020" sldId="273"/>
            <ac:spMk id="12" creationId="{E339EA98-58EF-0716-AC0C-DE6C440E1DF6}"/>
          </ac:spMkLst>
        </pc:spChg>
        <pc:spChg chg="add del mod">
          <ac:chgData name="Thien Nguyen - Y17" userId="8a2f91e4-1e13-4673-a88c-a1a9aa4f0135" providerId="ADAL" clId="{96488070-B453-4971-AB58-987DE5EEBC9A}" dt="2023-05-17T17:33:20.056" v="10740" actId="26606"/>
          <ac:spMkLst>
            <pc:docMk/>
            <pc:sldMk cId="3686316020" sldId="273"/>
            <ac:spMk id="14" creationId="{7C7CF346-8706-4448-219D-DA7655B17276}"/>
          </ac:spMkLst>
        </pc:spChg>
        <pc:picChg chg="del">
          <ac:chgData name="Thien Nguyen - Y17" userId="8a2f91e4-1e13-4673-a88c-a1a9aa4f0135" providerId="ADAL" clId="{96488070-B453-4971-AB58-987DE5EEBC9A}" dt="2023-05-17T17:33:16.476" v="10737" actId="21"/>
          <ac:picMkLst>
            <pc:docMk/>
            <pc:sldMk cId="3686316020" sldId="273"/>
            <ac:picMk id="2" creationId="{E07C3B5E-6AB7-0E74-83A6-0BCC90C2B7A0}"/>
          </ac:picMkLst>
        </pc:picChg>
        <pc:picChg chg="add mod">
          <ac:chgData name="Thien Nguyen - Y17" userId="8a2f91e4-1e13-4673-a88c-a1a9aa4f0135" providerId="ADAL" clId="{96488070-B453-4971-AB58-987DE5EEBC9A}" dt="2023-05-17T17:33:20.056" v="10740" actId="26606"/>
          <ac:picMkLst>
            <pc:docMk/>
            <pc:sldMk cId="3686316020" sldId="273"/>
            <ac:picMk id="5" creationId="{3642225D-93F4-F38F-8B0E-5E011181ED2A}"/>
          </ac:picMkLst>
        </pc:picChg>
      </pc:sldChg>
      <pc:sldChg chg="addSp delSp modSp add mod ord modTransition setBg modClrScheme chgLayout">
        <pc:chgData name="Thien Nguyen - Y17" userId="8a2f91e4-1e13-4673-a88c-a1a9aa4f0135" providerId="ADAL" clId="{96488070-B453-4971-AB58-987DE5EEBC9A}" dt="2023-05-17T17:34:35.235" v="10857" actId="1076"/>
        <pc:sldMkLst>
          <pc:docMk/>
          <pc:sldMk cId="2620894254" sldId="274"/>
        </pc:sldMkLst>
        <pc:spChg chg="add mod ord">
          <ac:chgData name="Thien Nguyen - Y17" userId="8a2f91e4-1e13-4673-a88c-a1a9aa4f0135" providerId="ADAL" clId="{96488070-B453-4971-AB58-987DE5EEBC9A}" dt="2023-05-17T17:33:42.989" v="10785" actId="20577"/>
          <ac:spMkLst>
            <pc:docMk/>
            <pc:sldMk cId="2620894254" sldId="274"/>
            <ac:spMk id="2" creationId="{65D55EB1-84A3-D406-F354-2676BE5A38EF}"/>
          </ac:spMkLst>
        </pc:spChg>
        <pc:spChg chg="add del mod ord">
          <ac:chgData name="Thien Nguyen - Y17" userId="8a2f91e4-1e13-4673-a88c-a1a9aa4f0135" providerId="ADAL" clId="{96488070-B453-4971-AB58-987DE5EEBC9A}" dt="2023-05-17T17:33:36.089" v="10743"/>
          <ac:spMkLst>
            <pc:docMk/>
            <pc:sldMk cId="2620894254" sldId="274"/>
            <ac:spMk id="3" creationId="{0F238430-8178-E42F-9F2F-7A46F92807B4}"/>
          </ac:spMkLst>
        </pc:spChg>
        <pc:picChg chg="add mod">
          <ac:chgData name="Thien Nguyen - Y17" userId="8a2f91e4-1e13-4673-a88c-a1a9aa4f0135" providerId="ADAL" clId="{96488070-B453-4971-AB58-987DE5EEBC9A}" dt="2023-05-17T17:34:35.235" v="10857" actId="1076"/>
          <ac:picMkLst>
            <pc:docMk/>
            <pc:sldMk cId="2620894254" sldId="274"/>
            <ac:picMk id="4" creationId="{5059E02F-637D-2328-6A19-971ECA6B2FAC}"/>
          </ac:picMkLst>
        </pc:picChg>
        <pc:picChg chg="del">
          <ac:chgData name="Thien Nguyen - Y17" userId="8a2f91e4-1e13-4673-a88c-a1a9aa4f0135" providerId="ADAL" clId="{96488070-B453-4971-AB58-987DE5EEBC9A}" dt="2023-05-17T17:33:35.189" v="10742" actId="21"/>
          <ac:picMkLst>
            <pc:docMk/>
            <pc:sldMk cId="2620894254" sldId="274"/>
            <ac:picMk id="14" creationId="{2AAFD8CD-3A1E-87E6-978E-F3BD2551B7E7}"/>
          </ac:picMkLst>
        </pc:picChg>
      </pc:sldChg>
      <pc:sldChg chg="addSp delSp modSp add mod modTransition modClrScheme modAnim chgLayout">
        <pc:chgData name="Thien Nguyen - Y17" userId="8a2f91e4-1e13-4673-a88c-a1a9aa4f0135" providerId="ADAL" clId="{96488070-B453-4971-AB58-987DE5EEBC9A}" dt="2023-05-17T18:40:29.466" v="12457" actId="207"/>
        <pc:sldMkLst>
          <pc:docMk/>
          <pc:sldMk cId="2397729552" sldId="275"/>
        </pc:sldMkLst>
        <pc:spChg chg="add del mod ord">
          <ac:chgData name="Thien Nguyen - Y17" userId="8a2f91e4-1e13-4673-a88c-a1a9aa4f0135" providerId="ADAL" clId="{96488070-B453-4971-AB58-987DE5EEBC9A}" dt="2023-05-17T17:36:20.970" v="10861" actId="700"/>
          <ac:spMkLst>
            <pc:docMk/>
            <pc:sldMk cId="2397729552" sldId="275"/>
            <ac:spMk id="2" creationId="{2AF23E7F-C58E-1AF3-094C-E2FC6D1AC0D8}"/>
          </ac:spMkLst>
        </pc:spChg>
        <pc:spChg chg="add del mod ord">
          <ac:chgData name="Thien Nguyen - Y17" userId="8a2f91e4-1e13-4673-a88c-a1a9aa4f0135" providerId="ADAL" clId="{96488070-B453-4971-AB58-987DE5EEBC9A}" dt="2023-05-17T17:39:06.428" v="10895" actId="478"/>
          <ac:spMkLst>
            <pc:docMk/>
            <pc:sldMk cId="2397729552" sldId="275"/>
            <ac:spMk id="3" creationId="{6E5F0303-A5B1-C281-B536-FB76422205E6}"/>
          </ac:spMkLst>
        </pc:spChg>
        <pc:spChg chg="mod ord">
          <ac:chgData name="Thien Nguyen - Y17" userId="8a2f91e4-1e13-4673-a88c-a1a9aa4f0135" providerId="ADAL" clId="{96488070-B453-4971-AB58-987DE5EEBC9A}" dt="2023-05-17T17:36:20.970" v="10861" actId="700"/>
          <ac:spMkLst>
            <pc:docMk/>
            <pc:sldMk cId="2397729552" sldId="275"/>
            <ac:spMk id="4" creationId="{543DF019-EE2D-FB89-8B35-41A20FE96DD7}"/>
          </ac:spMkLst>
        </pc:spChg>
        <pc:graphicFrameChg chg="mod modGraphic">
          <ac:chgData name="Thien Nguyen - Y17" userId="8a2f91e4-1e13-4673-a88c-a1a9aa4f0135" providerId="ADAL" clId="{96488070-B453-4971-AB58-987DE5EEBC9A}" dt="2023-05-17T18:40:29.466" v="12457" actId="207"/>
          <ac:graphicFrameMkLst>
            <pc:docMk/>
            <pc:sldMk cId="2397729552" sldId="275"/>
            <ac:graphicFrameMk id="5" creationId="{70E774B7-DC22-BDA4-D1E0-BD4552825024}"/>
          </ac:graphicFrameMkLst>
        </pc:graphicFrameChg>
      </pc:sldChg>
      <pc:sldChg chg="addSp delSp modSp add mod modTransition modClrScheme modAnim chgLayout">
        <pc:chgData name="Thien Nguyen - Y17" userId="8a2f91e4-1e13-4673-a88c-a1a9aa4f0135" providerId="ADAL" clId="{96488070-B453-4971-AB58-987DE5EEBC9A}" dt="2023-05-17T17:43:00.187" v="10950"/>
        <pc:sldMkLst>
          <pc:docMk/>
          <pc:sldMk cId="2569531308" sldId="276"/>
        </pc:sldMkLst>
        <pc:spChg chg="mod ord">
          <ac:chgData name="Thien Nguyen - Y17" userId="8a2f91e4-1e13-4673-a88c-a1a9aa4f0135" providerId="ADAL" clId="{96488070-B453-4971-AB58-987DE5EEBC9A}" dt="2023-05-17T17:36:35.503" v="10864" actId="20577"/>
          <ac:spMkLst>
            <pc:docMk/>
            <pc:sldMk cId="2569531308" sldId="276"/>
            <ac:spMk id="2" creationId="{AED95E30-13BC-ADE1-CD1F-332392562998}"/>
          </ac:spMkLst>
        </pc:spChg>
        <pc:spChg chg="add del mod ord">
          <ac:chgData name="Thien Nguyen - Y17" userId="8a2f91e4-1e13-4673-a88c-a1a9aa4f0135" providerId="ADAL" clId="{96488070-B453-4971-AB58-987DE5EEBC9A}" dt="2023-05-17T17:37:33.740" v="10868" actId="478"/>
          <ac:spMkLst>
            <pc:docMk/>
            <pc:sldMk cId="2569531308" sldId="276"/>
            <ac:spMk id="4" creationId="{DAD658DE-4699-7218-A413-F7C021B783D4}"/>
          </ac:spMkLst>
        </pc:spChg>
        <pc:graphicFrameChg chg="mod">
          <ac:chgData name="Thien Nguyen - Y17" userId="8a2f91e4-1e13-4673-a88c-a1a9aa4f0135" providerId="ADAL" clId="{96488070-B453-4971-AB58-987DE5EEBC9A}" dt="2023-05-17T17:41:34.516" v="10929" actId="20577"/>
          <ac:graphicFrameMkLst>
            <pc:docMk/>
            <pc:sldMk cId="2569531308" sldId="276"/>
            <ac:graphicFrameMk id="3" creationId="{2F4ABAFE-6276-00E9-809D-20183B7A3E94}"/>
          </ac:graphicFrameMkLst>
        </pc:graphicFrameChg>
      </pc:sldChg>
      <pc:sldChg chg="addSp delSp modSp add mod modTransition modClrScheme modAnim chgLayout">
        <pc:chgData name="Thien Nguyen - Y17" userId="8a2f91e4-1e13-4673-a88c-a1a9aa4f0135" providerId="ADAL" clId="{96488070-B453-4971-AB58-987DE5EEBC9A}" dt="2023-05-17T17:43:21.011" v="10960" actId="20577"/>
        <pc:sldMkLst>
          <pc:docMk/>
          <pc:sldMk cId="2847406172" sldId="277"/>
        </pc:sldMkLst>
        <pc:spChg chg="mod ord">
          <ac:chgData name="Thien Nguyen - Y17" userId="8a2f91e4-1e13-4673-a88c-a1a9aa4f0135" providerId="ADAL" clId="{96488070-B453-4971-AB58-987DE5EEBC9A}" dt="2023-05-17T17:43:21.011" v="10960" actId="20577"/>
          <ac:spMkLst>
            <pc:docMk/>
            <pc:sldMk cId="2847406172" sldId="277"/>
            <ac:spMk id="2" creationId="{4ED424AC-C0FA-8D2E-2009-FF0FC6284A7F}"/>
          </ac:spMkLst>
        </pc:spChg>
        <pc:spChg chg="add del mod ord">
          <ac:chgData name="Thien Nguyen - Y17" userId="8a2f91e4-1e13-4673-a88c-a1a9aa4f0135" providerId="ADAL" clId="{96488070-B453-4971-AB58-987DE5EEBC9A}" dt="2023-05-17T17:41:54.148" v="10932" actId="478"/>
          <ac:spMkLst>
            <pc:docMk/>
            <pc:sldMk cId="2847406172" sldId="277"/>
            <ac:spMk id="4" creationId="{40AF8BB6-8ECA-9F16-7353-B33E47E4909B}"/>
          </ac:spMkLst>
        </pc:spChg>
        <pc:graphicFrameChg chg="mod">
          <ac:chgData name="Thien Nguyen - Y17" userId="8a2f91e4-1e13-4673-a88c-a1a9aa4f0135" providerId="ADAL" clId="{96488070-B453-4971-AB58-987DE5EEBC9A}" dt="2023-05-17T17:42:34.222" v="10947" actId="1076"/>
          <ac:graphicFrameMkLst>
            <pc:docMk/>
            <pc:sldMk cId="2847406172" sldId="277"/>
            <ac:graphicFrameMk id="3" creationId="{24C7F038-A590-F30E-696A-67BBF6C2D6C4}"/>
          </ac:graphicFrameMkLst>
        </pc:graphicFrameChg>
      </pc:sldChg>
      <pc:sldChg chg="addSp delSp modSp del mod modTransition setBg modAnim">
        <pc:chgData name="Thien Nguyen - Y17" userId="8a2f91e4-1e13-4673-a88c-a1a9aa4f0135" providerId="ADAL" clId="{96488070-B453-4971-AB58-987DE5EEBC9A}" dt="2023-05-17T16:35:27.490" v="7581" actId="47"/>
        <pc:sldMkLst>
          <pc:docMk/>
          <pc:sldMk cId="2371293676" sldId="278"/>
        </pc:sldMkLst>
        <pc:spChg chg="mod">
          <ac:chgData name="Thien Nguyen - Y17" userId="8a2f91e4-1e13-4673-a88c-a1a9aa4f0135" providerId="ADAL" clId="{96488070-B453-4971-AB58-987DE5EEBC9A}" dt="2023-05-17T16:33:13.636" v="7522" actId="21"/>
          <ac:spMkLst>
            <pc:docMk/>
            <pc:sldMk cId="2371293676" sldId="278"/>
            <ac:spMk id="3" creationId="{95B371F2-DBA5-415A-82C8-651F587B857A}"/>
          </ac:spMkLst>
        </pc:spChg>
        <pc:spChg chg="del">
          <ac:chgData name="Thien Nguyen - Y17" userId="8a2f91e4-1e13-4673-a88c-a1a9aa4f0135" providerId="ADAL" clId="{96488070-B453-4971-AB58-987DE5EEBC9A}" dt="2023-05-17T16:08:50.087" v="6837" actId="478"/>
          <ac:spMkLst>
            <pc:docMk/>
            <pc:sldMk cId="2371293676" sldId="278"/>
            <ac:spMk id="4" creationId="{B6564C7E-D206-E216-7667-FBEE831C2A85}"/>
          </ac:spMkLst>
        </pc:spChg>
        <pc:spChg chg="add del mod">
          <ac:chgData name="Thien Nguyen - Y17" userId="8a2f91e4-1e13-4673-a88c-a1a9aa4f0135" providerId="ADAL" clId="{96488070-B453-4971-AB58-987DE5EEBC9A}" dt="2023-05-17T16:32:34.752" v="7494" actId="478"/>
          <ac:spMkLst>
            <pc:docMk/>
            <pc:sldMk cId="2371293676" sldId="278"/>
            <ac:spMk id="5" creationId="{0E1A5466-1021-70E0-518B-3801E574ECD4}"/>
          </ac:spMkLst>
        </pc:spChg>
        <pc:spChg chg="del">
          <ac:chgData name="Thien Nguyen - Y17" userId="8a2f91e4-1e13-4673-a88c-a1a9aa4f0135" providerId="ADAL" clId="{96488070-B453-4971-AB58-987DE5EEBC9A}" dt="2023-05-17T16:08:50.684" v="6838" actId="478"/>
          <ac:spMkLst>
            <pc:docMk/>
            <pc:sldMk cId="2371293676" sldId="278"/>
            <ac:spMk id="6" creationId="{61F85C1B-6CE6-5A59-F76E-92F83349C80F}"/>
          </ac:spMkLst>
        </pc:spChg>
        <pc:spChg chg="del">
          <ac:chgData name="Thien Nguyen - Y17" userId="8a2f91e4-1e13-4673-a88c-a1a9aa4f0135" providerId="ADAL" clId="{96488070-B453-4971-AB58-987DE5EEBC9A}" dt="2023-05-17T16:08:51.259" v="6839" actId="478"/>
          <ac:spMkLst>
            <pc:docMk/>
            <pc:sldMk cId="2371293676" sldId="278"/>
            <ac:spMk id="8" creationId="{DAE9DF77-FC7D-A3FB-2952-1872773ED1FB}"/>
          </ac:spMkLst>
        </pc:spChg>
        <pc:spChg chg="mod">
          <ac:chgData name="Thien Nguyen - Y17" userId="8a2f91e4-1e13-4673-a88c-a1a9aa4f0135" providerId="ADAL" clId="{96488070-B453-4971-AB58-987DE5EEBC9A}" dt="2023-05-17T16:16:02.779" v="7030" actId="20577"/>
          <ac:spMkLst>
            <pc:docMk/>
            <pc:sldMk cId="2371293676" sldId="278"/>
            <ac:spMk id="18" creationId="{EA6B7DE5-BFCC-4EEF-9609-8AA1C7CAD3B0}"/>
          </ac:spMkLst>
        </pc:spChg>
        <pc:spChg chg="del">
          <ac:chgData name="Thien Nguyen - Y17" userId="8a2f91e4-1e13-4673-a88c-a1a9aa4f0135" providerId="ADAL" clId="{96488070-B453-4971-AB58-987DE5EEBC9A}" dt="2023-05-17T16:32:33.480" v="7493" actId="478"/>
          <ac:spMkLst>
            <pc:docMk/>
            <pc:sldMk cId="2371293676" sldId="278"/>
            <ac:spMk id="25" creationId="{BE394849-EE6D-4358-A824-BBF6E518EAEA}"/>
          </ac:spMkLst>
        </pc:spChg>
        <pc:spChg chg="del">
          <ac:chgData name="Thien Nguyen - Y17" userId="8a2f91e4-1e13-4673-a88c-a1a9aa4f0135" providerId="ADAL" clId="{96488070-B453-4971-AB58-987DE5EEBC9A}" dt="2023-05-17T15:19:44.758" v="6195" actId="478"/>
          <ac:spMkLst>
            <pc:docMk/>
            <pc:sldMk cId="2371293676" sldId="278"/>
            <ac:spMk id="34" creationId="{D30A968E-AB03-4BB5-BF8E-EB31DFD33B17}"/>
          </ac:spMkLst>
        </pc:spChg>
      </pc:sldChg>
      <pc:sldChg chg="delSp add del modTransition setBg delDesignElem">
        <pc:chgData name="Thien Nguyen - Y17" userId="8a2f91e4-1e13-4673-a88c-a1a9aa4f0135" providerId="ADAL" clId="{96488070-B453-4971-AB58-987DE5EEBC9A}" dt="2023-05-17T19:12:15.386" v="13930" actId="47"/>
        <pc:sldMkLst>
          <pc:docMk/>
          <pc:sldMk cId="3037986213" sldId="279"/>
        </pc:sldMkLst>
        <pc:cxnChg chg="del">
          <ac:chgData name="Thien Nguyen - Y17" userId="8a2f91e4-1e13-4673-a88c-a1a9aa4f0135" providerId="ADAL" clId="{96488070-B453-4971-AB58-987DE5EEBC9A}" dt="2023-05-16T14:20:57.860" v="658"/>
          <ac:cxnSpMkLst>
            <pc:docMk/>
            <pc:sldMk cId="3037986213" sldId="279"/>
            <ac:cxnSpMk id="1041" creationId="{1C6AAE25-BD23-41B5-AAE4-1DA5898C2ADB}"/>
          </ac:cxnSpMkLst>
        </pc:cxnChg>
      </pc:sldChg>
      <pc:sldChg chg="addSp delSp modSp add del mod modTransition setBg modClrScheme delDesignElem chgLayout">
        <pc:chgData name="Thien Nguyen - Y17" userId="8a2f91e4-1e13-4673-a88c-a1a9aa4f0135" providerId="ADAL" clId="{96488070-B453-4971-AB58-987DE5EEBC9A}" dt="2023-05-17T18:05:11.771" v="11692" actId="47"/>
        <pc:sldMkLst>
          <pc:docMk/>
          <pc:sldMk cId="2956597956" sldId="280"/>
        </pc:sldMkLst>
        <pc:spChg chg="add mod ord">
          <ac:chgData name="Thien Nguyen - Y17" userId="8a2f91e4-1e13-4673-a88c-a1a9aa4f0135" providerId="ADAL" clId="{96488070-B453-4971-AB58-987DE5EEBC9A}" dt="2023-05-17T17:36:20.970" v="10861" actId="700"/>
          <ac:spMkLst>
            <pc:docMk/>
            <pc:sldMk cId="2956597956" sldId="280"/>
            <ac:spMk id="2" creationId="{553A3B45-E082-B5CB-7951-0883F14E8C12}"/>
          </ac:spMkLst>
        </pc:spChg>
        <pc:spChg chg="add del mod">
          <ac:chgData name="Thien Nguyen - Y17" userId="8a2f91e4-1e13-4673-a88c-a1a9aa4f0135" providerId="ADAL" clId="{96488070-B453-4971-AB58-987DE5EEBC9A}" dt="2023-05-17T15:59:18.453" v="6758" actId="478"/>
          <ac:spMkLst>
            <pc:docMk/>
            <pc:sldMk cId="2956597956" sldId="280"/>
            <ac:spMk id="3" creationId="{FDE6C359-AC1A-4620-89C2-14302FE366A9}"/>
          </ac:spMkLst>
        </pc:spChg>
        <pc:spChg chg="del">
          <ac:chgData name="Thien Nguyen - Y17" userId="8a2f91e4-1e13-4673-a88c-a1a9aa4f0135" providerId="ADAL" clId="{96488070-B453-4971-AB58-987DE5EEBC9A}" dt="2023-05-17T15:59:17.287" v="6757" actId="478"/>
          <ac:spMkLst>
            <pc:docMk/>
            <pc:sldMk cId="2956597956" sldId="280"/>
            <ac:spMk id="4" creationId="{25639846-FD4F-C653-0BB5-2084C60AA823}"/>
          </ac:spMkLst>
        </pc:spChg>
        <pc:spChg chg="del">
          <ac:chgData name="Thien Nguyen - Y17" userId="8a2f91e4-1e13-4673-a88c-a1a9aa4f0135" providerId="ADAL" clId="{96488070-B453-4971-AB58-987DE5EEBC9A}" dt="2023-05-16T14:20:57.860" v="658"/>
          <ac:spMkLst>
            <pc:docMk/>
            <pc:sldMk cId="2956597956" sldId="280"/>
            <ac:spMk id="45" creationId="{932495F0-C5CB-4823-AE70-EED61EBAB1BD}"/>
          </ac:spMkLst>
        </pc:spChg>
        <pc:spChg chg="del">
          <ac:chgData name="Thien Nguyen - Y17" userId="8a2f91e4-1e13-4673-a88c-a1a9aa4f0135" providerId="ADAL" clId="{96488070-B453-4971-AB58-987DE5EEBC9A}" dt="2023-05-16T14:20:57.860" v="658"/>
          <ac:spMkLst>
            <pc:docMk/>
            <pc:sldMk cId="2956597956" sldId="280"/>
            <ac:spMk id="57" creationId="{CB8B9C25-D80D-48EC-B83A-231219A80C3F}"/>
          </ac:spMkLst>
        </pc:spChg>
        <pc:spChg chg="del">
          <ac:chgData name="Thien Nguyen - Y17" userId="8a2f91e4-1e13-4673-a88c-a1a9aa4f0135" providerId="ADAL" clId="{96488070-B453-4971-AB58-987DE5EEBC9A}" dt="2023-05-16T14:20:57.860" v="658"/>
          <ac:spMkLst>
            <pc:docMk/>
            <pc:sldMk cId="2956597956" sldId="280"/>
            <ac:spMk id="58" creationId="{601CC70B-8875-45A1-8AFD-7D546E3C0C16}"/>
          </ac:spMkLst>
        </pc:spChg>
        <pc:picChg chg="mod ord">
          <ac:chgData name="Thien Nguyen - Y17" userId="8a2f91e4-1e13-4673-a88c-a1a9aa4f0135" providerId="ADAL" clId="{96488070-B453-4971-AB58-987DE5EEBC9A}" dt="2023-05-17T17:36:20.970" v="10861" actId="700"/>
          <ac:picMkLst>
            <pc:docMk/>
            <pc:sldMk cId="2956597956" sldId="280"/>
            <ac:picMk id="8" creationId="{52FDECC3-A6A0-1E21-0A05-B642DC196CB4}"/>
          </ac:picMkLst>
        </pc:picChg>
        <pc:picChg chg="mod ord">
          <ac:chgData name="Thien Nguyen - Y17" userId="8a2f91e4-1e13-4673-a88c-a1a9aa4f0135" providerId="ADAL" clId="{96488070-B453-4971-AB58-987DE5EEBC9A}" dt="2023-05-17T17:36:20.970" v="10861" actId="700"/>
          <ac:picMkLst>
            <pc:docMk/>
            <pc:sldMk cId="2956597956" sldId="280"/>
            <ac:picMk id="14" creationId="{68636B15-749E-4A23-7559-47F3B6030051}"/>
          </ac:picMkLst>
        </pc:picChg>
      </pc:sldChg>
      <pc:sldChg chg="modSp del mod">
        <pc:chgData name="Thien Nguyen - Y17" userId="8a2f91e4-1e13-4673-a88c-a1a9aa4f0135" providerId="ADAL" clId="{96488070-B453-4971-AB58-987DE5EEBC9A}" dt="2023-05-17T08:50:10.980" v="3056" actId="47"/>
        <pc:sldMkLst>
          <pc:docMk/>
          <pc:sldMk cId="675137161" sldId="281"/>
        </pc:sldMkLst>
        <pc:spChg chg="mod">
          <ac:chgData name="Thien Nguyen - Y17" userId="8a2f91e4-1e13-4673-a88c-a1a9aa4f0135" providerId="ADAL" clId="{96488070-B453-4971-AB58-987DE5EEBC9A}" dt="2023-05-16T11:41:21.376" v="212" actId="20577"/>
          <ac:spMkLst>
            <pc:docMk/>
            <pc:sldMk cId="675137161" sldId="281"/>
            <ac:spMk id="3" creationId="{594C1777-B62D-468E-BE34-64A07CED098F}"/>
          </ac:spMkLst>
        </pc:spChg>
      </pc:sldChg>
      <pc:sldChg chg="addSp delSp modSp del mod modNotesTx">
        <pc:chgData name="Thien Nguyen - Y17" userId="8a2f91e4-1e13-4673-a88c-a1a9aa4f0135" providerId="ADAL" clId="{96488070-B453-4971-AB58-987DE5EEBC9A}" dt="2023-05-17T12:51:03.809" v="4997" actId="47"/>
        <pc:sldMkLst>
          <pc:docMk/>
          <pc:sldMk cId="3483999599" sldId="284"/>
        </pc:sldMkLst>
        <pc:spChg chg="add del mod">
          <ac:chgData name="Thien Nguyen - Y17" userId="8a2f91e4-1e13-4673-a88c-a1a9aa4f0135" providerId="ADAL" clId="{96488070-B453-4971-AB58-987DE5EEBC9A}" dt="2023-05-16T15:13:58.914" v="2418" actId="478"/>
          <ac:spMkLst>
            <pc:docMk/>
            <pc:sldMk cId="3483999599" sldId="284"/>
            <ac:spMk id="3" creationId="{658BC0EF-42AE-63B6-794B-D7E1B688C755}"/>
          </ac:spMkLst>
        </pc:spChg>
        <pc:spChg chg="mod">
          <ac:chgData name="Thien Nguyen - Y17" userId="8a2f91e4-1e13-4673-a88c-a1a9aa4f0135" providerId="ADAL" clId="{96488070-B453-4971-AB58-987DE5EEBC9A}" dt="2023-05-16T15:06:40.672" v="2002" actId="20577"/>
          <ac:spMkLst>
            <pc:docMk/>
            <pc:sldMk cId="3483999599" sldId="284"/>
            <ac:spMk id="28" creationId="{BF59AC89-2307-4F1C-962F-D954A6C80A28}"/>
          </ac:spMkLst>
        </pc:spChg>
        <pc:picChg chg="add del">
          <ac:chgData name="Thien Nguyen - Y17" userId="8a2f91e4-1e13-4673-a88c-a1a9aa4f0135" providerId="ADAL" clId="{96488070-B453-4971-AB58-987DE5EEBC9A}" dt="2023-05-16T15:13:48.609" v="2412" actId="478"/>
          <ac:picMkLst>
            <pc:docMk/>
            <pc:sldMk cId="3483999599" sldId="284"/>
            <ac:picMk id="1026" creationId="{F2C90DAB-3ED1-D83B-D26D-8A11ED3D69B1}"/>
          </ac:picMkLst>
        </pc:picChg>
        <pc:picChg chg="add del mod">
          <ac:chgData name="Thien Nguyen - Y17" userId="8a2f91e4-1e13-4673-a88c-a1a9aa4f0135" providerId="ADAL" clId="{96488070-B453-4971-AB58-987DE5EEBC9A}" dt="2023-05-16T15:13:55.121" v="2416"/>
          <ac:picMkLst>
            <pc:docMk/>
            <pc:sldMk cId="3483999599" sldId="284"/>
            <ac:picMk id="1028" creationId="{18DEE249-B7D5-AD7D-15EA-7B4B507E2612}"/>
          </ac:picMkLst>
        </pc:picChg>
        <pc:picChg chg="add mod">
          <ac:chgData name="Thien Nguyen - Y17" userId="8a2f91e4-1e13-4673-a88c-a1a9aa4f0135" providerId="ADAL" clId="{96488070-B453-4971-AB58-987DE5EEBC9A}" dt="2023-05-16T15:14:01.654" v="2420" actId="1076"/>
          <ac:picMkLst>
            <pc:docMk/>
            <pc:sldMk cId="3483999599" sldId="284"/>
            <ac:picMk id="1030" creationId="{649182E0-4678-A4CC-E0E5-2501D760C8F2}"/>
          </ac:picMkLst>
        </pc:picChg>
      </pc:sldChg>
      <pc:sldChg chg="modSp del mod modTransition">
        <pc:chgData name="Thien Nguyen - Y17" userId="8a2f91e4-1e13-4673-a88c-a1a9aa4f0135" providerId="ADAL" clId="{96488070-B453-4971-AB58-987DE5EEBC9A}" dt="2023-05-17T15:16:16.362" v="5967" actId="47"/>
        <pc:sldMkLst>
          <pc:docMk/>
          <pc:sldMk cId="2865516803" sldId="285"/>
        </pc:sldMkLst>
        <pc:spChg chg="mod">
          <ac:chgData name="Thien Nguyen - Y17" userId="8a2f91e4-1e13-4673-a88c-a1a9aa4f0135" providerId="ADAL" clId="{96488070-B453-4971-AB58-987DE5EEBC9A}" dt="2023-05-17T15:15:51.427" v="5921" actId="21"/>
          <ac:spMkLst>
            <pc:docMk/>
            <pc:sldMk cId="2865516803" sldId="285"/>
            <ac:spMk id="2" creationId="{C11A7FF5-E7DB-4462-BC64-12126BDC0DFB}"/>
          </ac:spMkLst>
        </pc:spChg>
        <pc:spChg chg="mod">
          <ac:chgData name="Thien Nguyen - Y17" userId="8a2f91e4-1e13-4673-a88c-a1a9aa4f0135" providerId="ADAL" clId="{96488070-B453-4971-AB58-987DE5EEBC9A}" dt="2023-05-16T15:20:42.230" v="2577" actId="14100"/>
          <ac:spMkLst>
            <pc:docMk/>
            <pc:sldMk cId="2865516803" sldId="285"/>
            <ac:spMk id="14" creationId="{BEC46ADB-55E5-43DA-8E91-C49412A33045}"/>
          </ac:spMkLst>
        </pc:spChg>
      </pc:sldChg>
      <pc:sldChg chg="modSp del mod modTransition">
        <pc:chgData name="Thien Nguyen - Y17" userId="8a2f91e4-1e13-4673-a88c-a1a9aa4f0135" providerId="ADAL" clId="{96488070-B453-4971-AB58-987DE5EEBC9A}" dt="2023-05-17T15:22:41.345" v="6231" actId="47"/>
        <pc:sldMkLst>
          <pc:docMk/>
          <pc:sldMk cId="1912012592" sldId="287"/>
        </pc:sldMkLst>
        <pc:spChg chg="mod">
          <ac:chgData name="Thien Nguyen - Y17" userId="8a2f91e4-1e13-4673-a88c-a1a9aa4f0135" providerId="ADAL" clId="{96488070-B453-4971-AB58-987DE5EEBC9A}" dt="2023-05-16T11:41:13.758" v="164" actId="20577"/>
          <ac:spMkLst>
            <pc:docMk/>
            <pc:sldMk cId="1912012592" sldId="287"/>
            <ac:spMk id="3" creationId="{F9055465-EA9F-436E-A0C3-64912E06BF2C}"/>
          </ac:spMkLst>
        </pc:spChg>
      </pc:sldChg>
      <pc:sldChg chg="addSp delSp modSp del mod modTransition setBg">
        <pc:chgData name="Thien Nguyen - Y17" userId="8a2f91e4-1e13-4673-a88c-a1a9aa4f0135" providerId="ADAL" clId="{96488070-B453-4971-AB58-987DE5EEBC9A}" dt="2023-05-17T16:39:19.446" v="7980" actId="47"/>
        <pc:sldMkLst>
          <pc:docMk/>
          <pc:sldMk cId="4083546591" sldId="288"/>
        </pc:sldMkLst>
        <pc:spChg chg="add del mod">
          <ac:chgData name="Thien Nguyen - Y17" userId="8a2f91e4-1e13-4673-a88c-a1a9aa4f0135" providerId="ADAL" clId="{96488070-B453-4971-AB58-987DE5EEBC9A}" dt="2023-05-16T15:14:22.913" v="2427" actId="478"/>
          <ac:spMkLst>
            <pc:docMk/>
            <pc:sldMk cId="4083546591" sldId="288"/>
            <ac:spMk id="3" creationId="{03A29879-B813-C20A-2F6D-F7554DE9950B}"/>
          </ac:spMkLst>
        </pc:spChg>
        <pc:spChg chg="del">
          <ac:chgData name="Thien Nguyen - Y17" userId="8a2f91e4-1e13-4673-a88c-a1a9aa4f0135" providerId="ADAL" clId="{96488070-B453-4971-AB58-987DE5EEBC9A}" dt="2023-05-16T15:14:12.483" v="2421" actId="478"/>
          <ac:spMkLst>
            <pc:docMk/>
            <pc:sldMk cId="4083546591" sldId="288"/>
            <ac:spMk id="5" creationId="{C65F8D14-A6E2-5C50-8B5B-26B333F64766}"/>
          </ac:spMkLst>
        </pc:spChg>
        <pc:spChg chg="add del mod">
          <ac:chgData name="Thien Nguyen - Y17" userId="8a2f91e4-1e13-4673-a88c-a1a9aa4f0135" providerId="ADAL" clId="{96488070-B453-4971-AB58-987DE5EEBC9A}" dt="2023-05-16T15:14:21.666" v="2426" actId="478"/>
          <ac:spMkLst>
            <pc:docMk/>
            <pc:sldMk cId="4083546591" sldId="288"/>
            <ac:spMk id="6" creationId="{37D4DB26-6CEA-5FD6-9A2E-0D43B2F56204}"/>
          </ac:spMkLst>
        </pc:spChg>
        <pc:spChg chg="del">
          <ac:chgData name="Thien Nguyen - Y17" userId="8a2f91e4-1e13-4673-a88c-a1a9aa4f0135" providerId="ADAL" clId="{96488070-B453-4971-AB58-987DE5EEBC9A}" dt="2023-05-16T15:14:13.233" v="2422" actId="478"/>
          <ac:spMkLst>
            <pc:docMk/>
            <pc:sldMk cId="4083546591" sldId="288"/>
            <ac:spMk id="7" creationId="{6A99E1FC-015F-9266-C463-C4F155F64AAA}"/>
          </ac:spMkLst>
        </pc:spChg>
        <pc:spChg chg="del">
          <ac:chgData name="Thien Nguyen - Y17" userId="8a2f91e4-1e13-4673-a88c-a1a9aa4f0135" providerId="ADAL" clId="{96488070-B453-4971-AB58-987DE5EEBC9A}" dt="2023-05-16T15:14:13.872" v="2423" actId="478"/>
          <ac:spMkLst>
            <pc:docMk/>
            <pc:sldMk cId="4083546591" sldId="288"/>
            <ac:spMk id="9" creationId="{EDFBB635-3B6C-4FC2-4F8A-E7D9A7AF6EDC}"/>
          </ac:spMkLst>
        </pc:spChg>
        <pc:spChg chg="mod">
          <ac:chgData name="Thien Nguyen - Y17" userId="8a2f91e4-1e13-4673-a88c-a1a9aa4f0135" providerId="ADAL" clId="{96488070-B453-4971-AB58-987DE5EEBC9A}" dt="2023-05-16T11:41:18.281" v="192" actId="20577"/>
          <ac:spMkLst>
            <pc:docMk/>
            <pc:sldMk cId="4083546591" sldId="288"/>
            <ac:spMk id="10" creationId="{29E24BCE-48CF-4EA0-8CEE-DABDE8C63D2E}"/>
          </ac:spMkLst>
        </pc:spChg>
        <pc:spChg chg="mod">
          <ac:chgData name="Thien Nguyen - Y17" userId="8a2f91e4-1e13-4673-a88c-a1a9aa4f0135" providerId="ADAL" clId="{96488070-B453-4971-AB58-987DE5EEBC9A}" dt="2023-05-16T15:14:45.841" v="2493" actId="12"/>
          <ac:spMkLst>
            <pc:docMk/>
            <pc:sldMk cId="4083546591" sldId="288"/>
            <ac:spMk id="23" creationId="{B28CF967-AF84-4550-882F-01B6C8B02C75}"/>
          </ac:spMkLst>
        </pc:spChg>
        <pc:spChg chg="del mod">
          <ac:chgData name="Thien Nguyen - Y17" userId="8a2f91e4-1e13-4673-a88c-a1a9aa4f0135" providerId="ADAL" clId="{96488070-B453-4971-AB58-987DE5EEBC9A}" dt="2023-05-16T15:14:19.286" v="2424" actId="478"/>
          <ac:spMkLst>
            <pc:docMk/>
            <pc:sldMk cId="4083546591" sldId="288"/>
            <ac:spMk id="24" creationId="{0CA6C2C2-4BD8-4FEE-965C-BE8235FB383E}"/>
          </ac:spMkLst>
        </pc:spChg>
        <pc:spChg chg="del mod">
          <ac:chgData name="Thien Nguyen - Y17" userId="8a2f91e4-1e13-4673-a88c-a1a9aa4f0135" providerId="ADAL" clId="{96488070-B453-4971-AB58-987DE5EEBC9A}" dt="2023-05-16T15:14:20.546" v="2425" actId="478"/>
          <ac:spMkLst>
            <pc:docMk/>
            <pc:sldMk cId="4083546591" sldId="288"/>
            <ac:spMk id="26" creationId="{CF7E2B50-41CF-47DF-94E2-23B31B1BEC27}"/>
          </ac:spMkLst>
        </pc:spChg>
        <pc:spChg chg="del">
          <ac:chgData name="Thien Nguyen - Y17" userId="8a2f91e4-1e13-4673-a88c-a1a9aa4f0135" providerId="ADAL" clId="{96488070-B453-4971-AB58-987DE5EEBC9A}" dt="2023-05-17T16:12:31.011" v="6910" actId="478"/>
          <ac:spMkLst>
            <pc:docMk/>
            <pc:sldMk cId="4083546591" sldId="288"/>
            <ac:spMk id="36" creationId="{F6CE792E-745D-4408-9AB1-740D556972A1}"/>
          </ac:spMkLst>
        </pc:spChg>
      </pc:sldChg>
      <pc:sldChg chg="addSp delSp modSp del mod modTransition setBg modClrScheme modAnim chgLayout modNotesTx">
        <pc:chgData name="Thien Nguyen - Y17" userId="8a2f91e4-1e13-4673-a88c-a1a9aa4f0135" providerId="ADAL" clId="{96488070-B453-4971-AB58-987DE5EEBC9A}" dt="2023-05-17T16:36:25.877" v="7740" actId="47"/>
        <pc:sldMkLst>
          <pc:docMk/>
          <pc:sldMk cId="241941363" sldId="289"/>
        </pc:sldMkLst>
        <pc:spChg chg="add del mod">
          <ac:chgData name="Thien Nguyen - Y17" userId="8a2f91e4-1e13-4673-a88c-a1a9aa4f0135" providerId="ADAL" clId="{96488070-B453-4971-AB58-987DE5EEBC9A}" dt="2023-05-16T11:33:08.730" v="43" actId="26606"/>
          <ac:spMkLst>
            <pc:docMk/>
            <pc:sldMk cId="241941363" sldId="289"/>
            <ac:spMk id="3" creationId="{95B371F2-DBA5-415A-82C8-651F587B857A}"/>
          </ac:spMkLst>
        </pc:spChg>
        <pc:spChg chg="mod ord">
          <ac:chgData name="Thien Nguyen - Y17" userId="8a2f91e4-1e13-4673-a88c-a1a9aa4f0135" providerId="ADAL" clId="{96488070-B453-4971-AB58-987DE5EEBC9A}" dt="2023-05-17T16:16:15.678" v="7107" actId="20577"/>
          <ac:spMkLst>
            <pc:docMk/>
            <pc:sldMk cId="241941363" sldId="289"/>
            <ac:spMk id="18" creationId="{EA6B7DE5-BFCC-4EEF-9609-8AA1C7CAD3B0}"/>
          </ac:spMkLst>
        </pc:spChg>
        <pc:spChg chg="mod">
          <ac:chgData name="Thien Nguyen - Y17" userId="8a2f91e4-1e13-4673-a88c-a1a9aa4f0135" providerId="ADAL" clId="{96488070-B453-4971-AB58-987DE5EEBC9A}" dt="2023-05-16T15:07:11.761" v="2012" actId="26606"/>
          <ac:spMkLst>
            <pc:docMk/>
            <pc:sldMk cId="241941363" sldId="289"/>
            <ac:spMk id="25" creationId="{BE394849-EE6D-4358-A824-BBF6E518EAEA}"/>
          </ac:spMkLst>
        </pc:spChg>
        <pc:spChg chg="del mod">
          <ac:chgData name="Thien Nguyen - Y17" userId="8a2f91e4-1e13-4673-a88c-a1a9aa4f0135" providerId="ADAL" clId="{96488070-B453-4971-AB58-987DE5EEBC9A}" dt="2023-05-17T15:26:40.062" v="6295" actId="478"/>
          <ac:spMkLst>
            <pc:docMk/>
            <pc:sldMk cId="241941363" sldId="289"/>
            <ac:spMk id="34" creationId="{D30A968E-AB03-4BB5-BF8E-EB31DFD33B17}"/>
          </ac:spMkLst>
        </pc:spChg>
        <pc:spChg chg="mod">
          <ac:chgData name="Thien Nguyen - Y17" userId="8a2f91e4-1e13-4673-a88c-a1a9aa4f0135" providerId="ADAL" clId="{96488070-B453-4971-AB58-987DE5EEBC9A}" dt="2023-05-16T15:07:11.761" v="2012" actId="26606"/>
          <ac:spMkLst>
            <pc:docMk/>
            <pc:sldMk cId="241941363" sldId="289"/>
            <ac:spMk id="35" creationId="{5789CCB9-138D-4D90-8AFB-AC5C73612512}"/>
          </ac:spMkLst>
        </pc:spChg>
        <pc:spChg chg="add del mod">
          <ac:chgData name="Thien Nguyen - Y17" userId="8a2f91e4-1e13-4673-a88c-a1a9aa4f0135" providerId="ADAL" clId="{96488070-B453-4971-AB58-987DE5EEBC9A}" dt="2023-05-16T15:07:11.761" v="2012" actId="26606"/>
          <ac:spMkLst>
            <pc:docMk/>
            <pc:sldMk cId="241941363" sldId="289"/>
            <ac:spMk id="1031" creationId="{52E69EB4-4DFE-7559-1BEE-A041611386EF}"/>
          </ac:spMkLst>
        </pc:spChg>
        <pc:spChg chg="add del mod">
          <ac:chgData name="Thien Nguyen - Y17" userId="8a2f91e4-1e13-4673-a88c-a1a9aa4f0135" providerId="ADAL" clId="{96488070-B453-4971-AB58-987DE5EEBC9A}" dt="2023-05-16T15:07:11.761" v="2012" actId="26606"/>
          <ac:spMkLst>
            <pc:docMk/>
            <pc:sldMk cId="241941363" sldId="289"/>
            <ac:spMk id="1033" creationId="{E2186316-D1FF-B58B-2C5A-8503DBC966F7}"/>
          </ac:spMkLst>
        </pc:spChg>
        <pc:graphicFrameChg chg="add mod modGraphic">
          <ac:chgData name="Thien Nguyen - Y17" userId="8a2f91e4-1e13-4673-a88c-a1a9aa4f0135" providerId="ADAL" clId="{96488070-B453-4971-AB58-987DE5EEBC9A}" dt="2023-05-16T15:09:47.983" v="2410" actId="2711"/>
          <ac:graphicFrameMkLst>
            <pc:docMk/>
            <pc:sldMk cId="241941363" sldId="289"/>
            <ac:graphicFrameMk id="4" creationId="{F3076102-592B-FC6E-F408-46F0F3AFB518}"/>
          </ac:graphicFrameMkLst>
        </pc:graphicFrameChg>
        <pc:graphicFrameChg chg="add del">
          <ac:chgData name="Thien Nguyen - Y17" userId="8a2f91e4-1e13-4673-a88c-a1a9aa4f0135" providerId="ADAL" clId="{96488070-B453-4971-AB58-987DE5EEBC9A}" dt="2023-05-16T11:33:03.167" v="34" actId="26606"/>
          <ac:graphicFrameMkLst>
            <pc:docMk/>
            <pc:sldMk cId="241941363" sldId="289"/>
            <ac:graphicFrameMk id="1028" creationId="{58D32156-69AC-49C0-50AF-7992625936A0}"/>
          </ac:graphicFrameMkLst>
        </pc:graphicFrameChg>
        <pc:graphicFrameChg chg="add del">
          <ac:chgData name="Thien Nguyen - Y17" userId="8a2f91e4-1e13-4673-a88c-a1a9aa4f0135" providerId="ADAL" clId="{96488070-B453-4971-AB58-987DE5EEBC9A}" dt="2023-05-16T11:33:04.109" v="36" actId="26606"/>
          <ac:graphicFrameMkLst>
            <pc:docMk/>
            <pc:sldMk cId="241941363" sldId="289"/>
            <ac:graphicFrameMk id="1030" creationId="{3D0AE39A-A414-9F57-A13D-867FF280E082}"/>
          </ac:graphicFrameMkLst>
        </pc:graphicFrameChg>
        <pc:graphicFrameChg chg="add del">
          <ac:chgData name="Thien Nguyen - Y17" userId="8a2f91e4-1e13-4673-a88c-a1a9aa4f0135" providerId="ADAL" clId="{96488070-B453-4971-AB58-987DE5EEBC9A}" dt="2023-05-16T11:33:05.464" v="38" actId="26606"/>
          <ac:graphicFrameMkLst>
            <pc:docMk/>
            <pc:sldMk cId="241941363" sldId="289"/>
            <ac:graphicFrameMk id="1032" creationId="{70118E12-CEA7-6C7D-0FAD-94B87C382CAB}"/>
          </ac:graphicFrameMkLst>
        </pc:graphicFrameChg>
        <pc:graphicFrameChg chg="add del">
          <ac:chgData name="Thien Nguyen - Y17" userId="8a2f91e4-1e13-4673-a88c-a1a9aa4f0135" providerId="ADAL" clId="{96488070-B453-4971-AB58-987DE5EEBC9A}" dt="2023-05-16T11:33:06.117" v="40" actId="26606"/>
          <ac:graphicFrameMkLst>
            <pc:docMk/>
            <pc:sldMk cId="241941363" sldId="289"/>
            <ac:graphicFrameMk id="1034" creationId="{14AD4B01-54F8-4837-58E8-8637B81D536E}"/>
          </ac:graphicFrameMkLst>
        </pc:graphicFrameChg>
        <pc:graphicFrameChg chg="add del">
          <ac:chgData name="Thien Nguyen - Y17" userId="8a2f91e4-1e13-4673-a88c-a1a9aa4f0135" providerId="ADAL" clId="{96488070-B453-4971-AB58-987DE5EEBC9A}" dt="2023-05-16T11:33:08.703" v="42" actId="26606"/>
          <ac:graphicFrameMkLst>
            <pc:docMk/>
            <pc:sldMk cId="241941363" sldId="289"/>
            <ac:graphicFrameMk id="1036" creationId="{58D32156-69AC-49C0-50AF-7992625936A0}"/>
          </ac:graphicFrameMkLst>
        </pc:graphicFrameChg>
        <pc:graphicFrameChg chg="add del mod modGraphic">
          <ac:chgData name="Thien Nguyen - Y17" userId="8a2f91e4-1e13-4673-a88c-a1a9aa4f0135" providerId="ADAL" clId="{96488070-B453-4971-AB58-987DE5EEBC9A}" dt="2023-05-16T15:07:01.873" v="2005" actId="478"/>
          <ac:graphicFrameMkLst>
            <pc:docMk/>
            <pc:sldMk cId="241941363" sldId="289"/>
            <ac:graphicFrameMk id="1038" creationId="{3D0AE39A-A414-9F57-A13D-867FF280E082}"/>
          </ac:graphicFrameMkLst>
        </pc:graphicFrameChg>
        <pc:picChg chg="add del mod ord">
          <ac:chgData name="Thien Nguyen - Y17" userId="8a2f91e4-1e13-4673-a88c-a1a9aa4f0135" providerId="ADAL" clId="{96488070-B453-4971-AB58-987DE5EEBC9A}" dt="2023-05-16T15:08:21.817" v="2349" actId="478"/>
          <ac:picMkLst>
            <pc:docMk/>
            <pc:sldMk cId="241941363" sldId="289"/>
            <ac:picMk id="2" creationId="{7999E1FA-3D7F-762A-522E-F28EC06CFBFA}"/>
          </ac:picMkLst>
        </pc:picChg>
        <pc:picChg chg="mod ord">
          <ac:chgData name="Thien Nguyen - Y17" userId="8a2f91e4-1e13-4673-a88c-a1a9aa4f0135" providerId="ADAL" clId="{96488070-B453-4971-AB58-987DE5EEBC9A}" dt="2023-05-16T15:07:11.761" v="2012" actId="26606"/>
          <ac:picMkLst>
            <pc:docMk/>
            <pc:sldMk cId="241941363" sldId="289"/>
            <ac:picMk id="1026" creationId="{5412B02A-CBBE-FBBE-D84D-104ED93F0125}"/>
          </ac:picMkLst>
        </pc:picChg>
      </pc:sldChg>
      <pc:sldChg chg="addSp delSp modSp del mod ord modTransition">
        <pc:chgData name="Thien Nguyen - Y17" userId="8a2f91e4-1e13-4673-a88c-a1a9aa4f0135" providerId="ADAL" clId="{96488070-B453-4971-AB58-987DE5EEBC9A}" dt="2023-05-17T15:28:48.334" v="6337" actId="47"/>
        <pc:sldMkLst>
          <pc:docMk/>
          <pc:sldMk cId="1193223983" sldId="290"/>
        </pc:sldMkLst>
        <pc:spChg chg="add del mod">
          <ac:chgData name="Thien Nguyen - Y17" userId="8a2f91e4-1e13-4673-a88c-a1a9aa4f0135" providerId="ADAL" clId="{96488070-B453-4971-AB58-987DE5EEBC9A}" dt="2023-05-16T14:22:18.014" v="707" actId="478"/>
          <ac:spMkLst>
            <pc:docMk/>
            <pc:sldMk cId="1193223983" sldId="290"/>
            <ac:spMk id="3" creationId="{A892C1F5-F959-B0E4-350D-5DC0F7CC570B}"/>
          </ac:spMkLst>
        </pc:spChg>
        <pc:spChg chg="del">
          <ac:chgData name="Thien Nguyen - Y17" userId="8a2f91e4-1e13-4673-a88c-a1a9aa4f0135" providerId="ADAL" clId="{96488070-B453-4971-AB58-987DE5EEBC9A}" dt="2023-05-16T14:22:03.456" v="670" actId="478"/>
          <ac:spMkLst>
            <pc:docMk/>
            <pc:sldMk cId="1193223983" sldId="290"/>
            <ac:spMk id="5" creationId="{C65F8D14-A6E2-5C50-8B5B-26B333F64766}"/>
          </ac:spMkLst>
        </pc:spChg>
        <pc:spChg chg="add del mod">
          <ac:chgData name="Thien Nguyen - Y17" userId="8a2f91e4-1e13-4673-a88c-a1a9aa4f0135" providerId="ADAL" clId="{96488070-B453-4971-AB58-987DE5EEBC9A}" dt="2023-05-16T14:22:18.661" v="708" actId="478"/>
          <ac:spMkLst>
            <pc:docMk/>
            <pc:sldMk cId="1193223983" sldId="290"/>
            <ac:spMk id="6" creationId="{337579A2-8986-BFA5-169C-498AFD286458}"/>
          </ac:spMkLst>
        </pc:spChg>
        <pc:spChg chg="del">
          <ac:chgData name="Thien Nguyen - Y17" userId="8a2f91e4-1e13-4673-a88c-a1a9aa4f0135" providerId="ADAL" clId="{96488070-B453-4971-AB58-987DE5EEBC9A}" dt="2023-05-16T14:22:04.061" v="671" actId="478"/>
          <ac:spMkLst>
            <pc:docMk/>
            <pc:sldMk cId="1193223983" sldId="290"/>
            <ac:spMk id="7" creationId="{6A99E1FC-015F-9266-C463-C4F155F64AAA}"/>
          </ac:spMkLst>
        </pc:spChg>
        <pc:spChg chg="del">
          <ac:chgData name="Thien Nguyen - Y17" userId="8a2f91e4-1e13-4673-a88c-a1a9aa4f0135" providerId="ADAL" clId="{96488070-B453-4971-AB58-987DE5EEBC9A}" dt="2023-05-16T14:22:05.270" v="672" actId="478"/>
          <ac:spMkLst>
            <pc:docMk/>
            <pc:sldMk cId="1193223983" sldId="290"/>
            <ac:spMk id="9" creationId="{EDFBB635-3B6C-4FC2-4F8A-E7D9A7AF6EDC}"/>
          </ac:spMkLst>
        </pc:spChg>
        <pc:spChg chg="mod">
          <ac:chgData name="Thien Nguyen - Y17" userId="8a2f91e4-1e13-4673-a88c-a1a9aa4f0135" providerId="ADAL" clId="{96488070-B453-4971-AB58-987DE5EEBC9A}" dt="2023-05-16T11:41:26.058" v="234" actId="20577"/>
          <ac:spMkLst>
            <pc:docMk/>
            <pc:sldMk cId="1193223983" sldId="290"/>
            <ac:spMk id="10" creationId="{29E24BCE-48CF-4EA0-8CEE-DABDE8C63D2E}"/>
          </ac:spMkLst>
        </pc:spChg>
        <pc:spChg chg="mod">
          <ac:chgData name="Thien Nguyen - Y17" userId="8a2f91e4-1e13-4673-a88c-a1a9aa4f0135" providerId="ADAL" clId="{96488070-B453-4971-AB58-987DE5EEBC9A}" dt="2023-05-17T15:28:23.625" v="6329" actId="21"/>
          <ac:spMkLst>
            <pc:docMk/>
            <pc:sldMk cId="1193223983" sldId="290"/>
            <ac:spMk id="23" creationId="{B28CF967-AF84-4550-882F-01B6C8B02C75}"/>
          </ac:spMkLst>
        </pc:spChg>
        <pc:spChg chg="del">
          <ac:chgData name="Thien Nguyen - Y17" userId="8a2f91e4-1e13-4673-a88c-a1a9aa4f0135" providerId="ADAL" clId="{96488070-B453-4971-AB58-987DE5EEBC9A}" dt="2023-05-16T14:22:14.861" v="705" actId="478"/>
          <ac:spMkLst>
            <pc:docMk/>
            <pc:sldMk cId="1193223983" sldId="290"/>
            <ac:spMk id="24" creationId="{0CA6C2C2-4BD8-4FEE-965C-BE8235FB383E}"/>
          </ac:spMkLst>
        </pc:spChg>
        <pc:spChg chg="del">
          <ac:chgData name="Thien Nguyen - Y17" userId="8a2f91e4-1e13-4673-a88c-a1a9aa4f0135" providerId="ADAL" clId="{96488070-B453-4971-AB58-987DE5EEBC9A}" dt="2023-05-16T14:22:15.926" v="706" actId="478"/>
          <ac:spMkLst>
            <pc:docMk/>
            <pc:sldMk cId="1193223983" sldId="290"/>
            <ac:spMk id="26" creationId="{CF7E2B50-41CF-47DF-94E2-23B31B1BEC27}"/>
          </ac:spMkLst>
        </pc:spChg>
      </pc:sldChg>
      <pc:sldChg chg="modSp del mod">
        <pc:chgData name="Thien Nguyen - Y17" userId="8a2f91e4-1e13-4673-a88c-a1a9aa4f0135" providerId="ADAL" clId="{96488070-B453-4971-AB58-987DE5EEBC9A}" dt="2023-05-16T14:37:29.447" v="1572" actId="47"/>
        <pc:sldMkLst>
          <pc:docMk/>
          <pc:sldMk cId="2637811602" sldId="291"/>
        </pc:sldMkLst>
        <pc:spChg chg="mod">
          <ac:chgData name="Thien Nguyen - Y17" userId="8a2f91e4-1e13-4673-a88c-a1a9aa4f0135" providerId="ADAL" clId="{96488070-B453-4971-AB58-987DE5EEBC9A}" dt="2023-05-16T11:41:30.456" v="252" actId="20577"/>
          <ac:spMkLst>
            <pc:docMk/>
            <pc:sldMk cId="2637811602" sldId="291"/>
            <ac:spMk id="3" creationId="{594C1777-B62D-468E-BE34-64A07CED098F}"/>
          </ac:spMkLst>
        </pc:spChg>
      </pc:sldChg>
      <pc:sldChg chg="delSp modSp mod modTransition chgLayout">
        <pc:chgData name="Thien Nguyen - Y17" userId="8a2f91e4-1e13-4673-a88c-a1a9aa4f0135" providerId="ADAL" clId="{96488070-B453-4971-AB58-987DE5EEBC9A}" dt="2023-05-22T23:27:27.223" v="20604" actId="478"/>
        <pc:sldMkLst>
          <pc:docMk/>
          <pc:sldMk cId="1506603820" sldId="295"/>
        </pc:sldMkLst>
        <pc:spChg chg="del mod ord">
          <ac:chgData name="Thien Nguyen - Y17" userId="8a2f91e4-1e13-4673-a88c-a1a9aa4f0135" providerId="ADAL" clId="{96488070-B453-4971-AB58-987DE5EEBC9A}" dt="2023-05-22T23:27:27.223" v="20604" actId="478"/>
          <ac:spMkLst>
            <pc:docMk/>
            <pc:sldMk cId="1506603820" sldId="295"/>
            <ac:spMk id="3" creationId="{0C997759-5AD6-8755-A954-F3BD60D8D66D}"/>
          </ac:spMkLst>
        </pc:spChg>
        <pc:spChg chg="mod ord">
          <ac:chgData name="Thien Nguyen - Y17" userId="8a2f91e4-1e13-4673-a88c-a1a9aa4f0135" providerId="ADAL" clId="{96488070-B453-4971-AB58-987DE5EEBC9A}" dt="2023-05-17T18:19:02.353" v="11883" actId="255"/>
          <ac:spMkLst>
            <pc:docMk/>
            <pc:sldMk cId="1506603820" sldId="295"/>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1506603820" sldId="295"/>
            <ac:spMk id="5" creationId="{3EAC7A36-CFF7-A07C-7128-5C6B4BB97E8E}"/>
          </ac:spMkLst>
        </pc:spChg>
      </pc:sldChg>
      <pc:sldChg chg="delSp modSp mod modTransition chgLayout">
        <pc:chgData name="Thien Nguyen - Y17" userId="8a2f91e4-1e13-4673-a88c-a1a9aa4f0135" providerId="ADAL" clId="{96488070-B453-4971-AB58-987DE5EEBC9A}" dt="2023-05-22T23:27:29.091" v="20605" actId="478"/>
        <pc:sldMkLst>
          <pc:docMk/>
          <pc:sldMk cId="207925952" sldId="296"/>
        </pc:sldMkLst>
        <pc:spChg chg="del mod ord">
          <ac:chgData name="Thien Nguyen - Y17" userId="8a2f91e4-1e13-4673-a88c-a1a9aa4f0135" providerId="ADAL" clId="{96488070-B453-4971-AB58-987DE5EEBC9A}" dt="2023-05-22T23:27:29.091" v="20605" actId="478"/>
          <ac:spMkLst>
            <pc:docMk/>
            <pc:sldMk cId="207925952" sldId="296"/>
            <ac:spMk id="3" creationId="{0C997759-5AD6-8755-A954-F3BD60D8D66D}"/>
          </ac:spMkLst>
        </pc:spChg>
        <pc:spChg chg="mod ord">
          <ac:chgData name="Thien Nguyen - Y17" userId="8a2f91e4-1e13-4673-a88c-a1a9aa4f0135" providerId="ADAL" clId="{96488070-B453-4971-AB58-987DE5EEBC9A}" dt="2023-05-17T18:18:31.067" v="11870" actId="700"/>
          <ac:spMkLst>
            <pc:docMk/>
            <pc:sldMk cId="207925952" sldId="296"/>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207925952" sldId="296"/>
            <ac:spMk id="5" creationId="{3EAC7A36-CFF7-A07C-7128-5C6B4BB97E8E}"/>
          </ac:spMkLst>
        </pc:spChg>
      </pc:sldChg>
      <pc:sldChg chg="delSp modSp mod modTransition chgLayout">
        <pc:chgData name="Thien Nguyen - Y17" userId="8a2f91e4-1e13-4673-a88c-a1a9aa4f0135" providerId="ADAL" clId="{96488070-B453-4971-AB58-987DE5EEBC9A}" dt="2023-05-22T23:27:30.935" v="20606" actId="478"/>
        <pc:sldMkLst>
          <pc:docMk/>
          <pc:sldMk cId="2956790779" sldId="297"/>
        </pc:sldMkLst>
        <pc:spChg chg="del mod ord">
          <ac:chgData name="Thien Nguyen - Y17" userId="8a2f91e4-1e13-4673-a88c-a1a9aa4f0135" providerId="ADAL" clId="{96488070-B453-4971-AB58-987DE5EEBC9A}" dt="2023-05-22T23:27:30.935" v="20606" actId="478"/>
          <ac:spMkLst>
            <pc:docMk/>
            <pc:sldMk cId="2956790779" sldId="297"/>
            <ac:spMk id="3" creationId="{0C997759-5AD6-8755-A954-F3BD60D8D66D}"/>
          </ac:spMkLst>
        </pc:spChg>
        <pc:spChg chg="mod ord">
          <ac:chgData name="Thien Nguyen - Y17" userId="8a2f91e4-1e13-4673-a88c-a1a9aa4f0135" providerId="ADAL" clId="{96488070-B453-4971-AB58-987DE5EEBC9A}" dt="2023-05-22T22:36:36.846" v="20006" actId="20577"/>
          <ac:spMkLst>
            <pc:docMk/>
            <pc:sldMk cId="2956790779" sldId="297"/>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2956790779" sldId="297"/>
            <ac:spMk id="5" creationId="{3EAC7A36-CFF7-A07C-7128-5C6B4BB97E8E}"/>
          </ac:spMkLst>
        </pc:spChg>
      </pc:sldChg>
      <pc:sldChg chg="delSp modSp mod modTransition chgLayout">
        <pc:chgData name="Thien Nguyen - Y17" userId="8a2f91e4-1e13-4673-a88c-a1a9aa4f0135" providerId="ADAL" clId="{96488070-B453-4971-AB58-987DE5EEBC9A}" dt="2023-05-22T23:27:34.438" v="20608" actId="478"/>
        <pc:sldMkLst>
          <pc:docMk/>
          <pc:sldMk cId="3988792868" sldId="298"/>
        </pc:sldMkLst>
        <pc:spChg chg="del mod ord">
          <ac:chgData name="Thien Nguyen - Y17" userId="8a2f91e4-1e13-4673-a88c-a1a9aa4f0135" providerId="ADAL" clId="{96488070-B453-4971-AB58-987DE5EEBC9A}" dt="2023-05-22T23:27:34.438" v="20608" actId="478"/>
          <ac:spMkLst>
            <pc:docMk/>
            <pc:sldMk cId="3988792868" sldId="298"/>
            <ac:spMk id="3" creationId="{0C997759-5AD6-8755-A954-F3BD60D8D66D}"/>
          </ac:spMkLst>
        </pc:spChg>
        <pc:spChg chg="mod ord">
          <ac:chgData name="Thien Nguyen - Y17" userId="8a2f91e4-1e13-4673-a88c-a1a9aa4f0135" providerId="ADAL" clId="{96488070-B453-4971-AB58-987DE5EEBC9A}" dt="2023-05-22T22:37:55.272" v="20059" actId="1076"/>
          <ac:spMkLst>
            <pc:docMk/>
            <pc:sldMk cId="3988792868" sldId="298"/>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3988792868" sldId="298"/>
            <ac:spMk id="5" creationId="{3EAC7A36-CFF7-A07C-7128-5C6B4BB97E8E}"/>
          </ac:spMkLst>
        </pc:spChg>
      </pc:sldChg>
      <pc:sldChg chg="delSp modSp mod modTransition chgLayout">
        <pc:chgData name="Thien Nguyen - Y17" userId="8a2f91e4-1e13-4673-a88c-a1a9aa4f0135" providerId="ADAL" clId="{96488070-B453-4971-AB58-987DE5EEBC9A}" dt="2023-05-22T23:27:36.951" v="20609" actId="478"/>
        <pc:sldMkLst>
          <pc:docMk/>
          <pc:sldMk cId="879236807" sldId="299"/>
        </pc:sldMkLst>
        <pc:spChg chg="del mod ord">
          <ac:chgData name="Thien Nguyen - Y17" userId="8a2f91e4-1e13-4673-a88c-a1a9aa4f0135" providerId="ADAL" clId="{96488070-B453-4971-AB58-987DE5EEBC9A}" dt="2023-05-22T23:27:36.951" v="20609" actId="478"/>
          <ac:spMkLst>
            <pc:docMk/>
            <pc:sldMk cId="879236807" sldId="299"/>
            <ac:spMk id="3" creationId="{0C997759-5AD6-8755-A954-F3BD60D8D66D}"/>
          </ac:spMkLst>
        </pc:spChg>
        <pc:spChg chg="mod ord">
          <ac:chgData name="Thien Nguyen - Y17" userId="8a2f91e4-1e13-4673-a88c-a1a9aa4f0135" providerId="ADAL" clId="{96488070-B453-4971-AB58-987DE5EEBC9A}" dt="2023-05-22T22:43:35.393" v="20145" actId="20577"/>
          <ac:spMkLst>
            <pc:docMk/>
            <pc:sldMk cId="879236807" sldId="299"/>
            <ac:spMk id="4" creationId="{4A8CDE56-5743-CF48-C1DB-DA53543E2350}"/>
          </ac:spMkLst>
        </pc:spChg>
        <pc:spChg chg="mod ord">
          <ac:chgData name="Thien Nguyen - Y17" userId="8a2f91e4-1e13-4673-a88c-a1a9aa4f0135" providerId="ADAL" clId="{96488070-B453-4971-AB58-987DE5EEBC9A}" dt="2023-05-17T18:38:53.519" v="12444" actId="20577"/>
          <ac:spMkLst>
            <pc:docMk/>
            <pc:sldMk cId="879236807" sldId="299"/>
            <ac:spMk id="5" creationId="{3EAC7A36-CFF7-A07C-7128-5C6B4BB97E8E}"/>
          </ac:spMkLst>
        </pc:spChg>
      </pc:sldChg>
      <pc:sldChg chg="delSp modSp mod modTransition chgLayout">
        <pc:chgData name="Thien Nguyen - Y17" userId="8a2f91e4-1e13-4673-a88c-a1a9aa4f0135" providerId="ADAL" clId="{96488070-B453-4971-AB58-987DE5EEBC9A}" dt="2023-05-22T23:27:43.395" v="20612" actId="478"/>
        <pc:sldMkLst>
          <pc:docMk/>
          <pc:sldMk cId="1661746519" sldId="300"/>
        </pc:sldMkLst>
        <pc:spChg chg="del mod ord">
          <ac:chgData name="Thien Nguyen - Y17" userId="8a2f91e4-1e13-4673-a88c-a1a9aa4f0135" providerId="ADAL" clId="{96488070-B453-4971-AB58-987DE5EEBC9A}" dt="2023-05-17T18:29:09.225" v="12247" actId="478"/>
          <ac:spMkLst>
            <pc:docMk/>
            <pc:sldMk cId="1661746519" sldId="300"/>
            <ac:spMk id="2" creationId="{F3BFFD80-E9B2-288B-BE8A-8490E9BE8D58}"/>
          </ac:spMkLst>
        </pc:spChg>
        <pc:spChg chg="del mod ord">
          <ac:chgData name="Thien Nguyen - Y17" userId="8a2f91e4-1e13-4673-a88c-a1a9aa4f0135" providerId="ADAL" clId="{96488070-B453-4971-AB58-987DE5EEBC9A}" dt="2023-05-22T23:27:43.395" v="20612" actId="478"/>
          <ac:spMkLst>
            <pc:docMk/>
            <pc:sldMk cId="1661746519" sldId="300"/>
            <ac:spMk id="3" creationId="{0C997759-5AD6-8755-A954-F3BD60D8D66D}"/>
          </ac:spMkLst>
        </pc:spChg>
        <pc:spChg chg="mod ord">
          <ac:chgData name="Thien Nguyen - Y17" userId="8a2f91e4-1e13-4673-a88c-a1a9aa4f0135" providerId="ADAL" clId="{96488070-B453-4971-AB58-987DE5EEBC9A}" dt="2023-05-17T18:18:31.238" v="11874" actId="27636"/>
          <ac:spMkLst>
            <pc:docMk/>
            <pc:sldMk cId="1661746519" sldId="300"/>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1661746519" sldId="300"/>
            <ac:spMk id="5" creationId="{3EAC7A36-CFF7-A07C-7128-5C6B4BB97E8E}"/>
          </ac:spMkLst>
        </pc:spChg>
      </pc:sldChg>
      <pc:sldChg chg="delSp modSp mod modTransition chgLayout">
        <pc:chgData name="Thien Nguyen - Y17" userId="8a2f91e4-1e13-4673-a88c-a1a9aa4f0135" providerId="ADAL" clId="{96488070-B453-4971-AB58-987DE5EEBC9A}" dt="2023-05-22T23:27:45.020" v="20613" actId="478"/>
        <pc:sldMkLst>
          <pc:docMk/>
          <pc:sldMk cId="1484953470" sldId="301"/>
        </pc:sldMkLst>
        <pc:spChg chg="del mod ord">
          <ac:chgData name="Thien Nguyen - Y17" userId="8a2f91e4-1e13-4673-a88c-a1a9aa4f0135" providerId="ADAL" clId="{96488070-B453-4971-AB58-987DE5EEBC9A}" dt="2023-05-17T18:29:11.504" v="12248" actId="478"/>
          <ac:spMkLst>
            <pc:docMk/>
            <pc:sldMk cId="1484953470" sldId="301"/>
            <ac:spMk id="2" creationId="{F3BFFD80-E9B2-288B-BE8A-8490E9BE8D58}"/>
          </ac:spMkLst>
        </pc:spChg>
        <pc:spChg chg="del mod ord">
          <ac:chgData name="Thien Nguyen - Y17" userId="8a2f91e4-1e13-4673-a88c-a1a9aa4f0135" providerId="ADAL" clId="{96488070-B453-4971-AB58-987DE5EEBC9A}" dt="2023-05-22T23:27:45.020" v="20613" actId="478"/>
          <ac:spMkLst>
            <pc:docMk/>
            <pc:sldMk cId="1484953470" sldId="301"/>
            <ac:spMk id="3" creationId="{0C997759-5AD6-8755-A954-F3BD60D8D66D}"/>
          </ac:spMkLst>
        </pc:spChg>
        <pc:spChg chg="mod ord">
          <ac:chgData name="Thien Nguyen - Y17" userId="8a2f91e4-1e13-4673-a88c-a1a9aa4f0135" providerId="ADAL" clId="{96488070-B453-4971-AB58-987DE5EEBC9A}" dt="2023-05-17T18:38:31.236" v="12442" actId="12"/>
          <ac:spMkLst>
            <pc:docMk/>
            <pc:sldMk cId="1484953470" sldId="301"/>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1484953470" sldId="301"/>
            <ac:spMk id="5" creationId="{3EAC7A36-CFF7-A07C-7128-5C6B4BB97E8E}"/>
          </ac:spMkLst>
        </pc:spChg>
      </pc:sldChg>
      <pc:sldChg chg="delSp modSp mod modTransition chgLayout">
        <pc:chgData name="Thien Nguyen - Y17" userId="8a2f91e4-1e13-4673-a88c-a1a9aa4f0135" providerId="ADAL" clId="{96488070-B453-4971-AB58-987DE5EEBC9A}" dt="2023-05-22T23:27:46.926" v="20614" actId="478"/>
        <pc:sldMkLst>
          <pc:docMk/>
          <pc:sldMk cId="1503127959" sldId="302"/>
        </pc:sldMkLst>
        <pc:spChg chg="del mod ord">
          <ac:chgData name="Thien Nguyen - Y17" userId="8a2f91e4-1e13-4673-a88c-a1a9aa4f0135" providerId="ADAL" clId="{96488070-B453-4971-AB58-987DE5EEBC9A}" dt="2023-05-17T18:29:12.753" v="12249" actId="478"/>
          <ac:spMkLst>
            <pc:docMk/>
            <pc:sldMk cId="1503127959" sldId="302"/>
            <ac:spMk id="2" creationId="{F3BFFD80-E9B2-288B-BE8A-8490E9BE8D58}"/>
          </ac:spMkLst>
        </pc:spChg>
        <pc:spChg chg="del mod ord">
          <ac:chgData name="Thien Nguyen - Y17" userId="8a2f91e4-1e13-4673-a88c-a1a9aa4f0135" providerId="ADAL" clId="{96488070-B453-4971-AB58-987DE5EEBC9A}" dt="2023-05-22T23:27:46.926" v="20614" actId="478"/>
          <ac:spMkLst>
            <pc:docMk/>
            <pc:sldMk cId="1503127959" sldId="302"/>
            <ac:spMk id="3" creationId="{0C997759-5AD6-8755-A954-F3BD60D8D66D}"/>
          </ac:spMkLst>
        </pc:spChg>
        <pc:spChg chg="mod ord">
          <ac:chgData name="Thien Nguyen - Y17" userId="8a2f91e4-1e13-4673-a88c-a1a9aa4f0135" providerId="ADAL" clId="{96488070-B453-4971-AB58-987DE5EEBC9A}" dt="2023-05-22T22:43:57.234" v="20167" actId="20577"/>
          <ac:spMkLst>
            <pc:docMk/>
            <pc:sldMk cId="1503127959" sldId="302"/>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1503127959" sldId="302"/>
            <ac:spMk id="5" creationId="{3EAC7A36-CFF7-A07C-7128-5C6B4BB97E8E}"/>
          </ac:spMkLst>
        </pc:spChg>
      </pc:sldChg>
      <pc:sldChg chg="delSp modSp mod modTransition chgLayout">
        <pc:chgData name="Thien Nguyen - Y17" userId="8a2f91e4-1e13-4673-a88c-a1a9aa4f0135" providerId="ADAL" clId="{96488070-B453-4971-AB58-987DE5EEBC9A}" dt="2023-05-22T23:27:50.399" v="20616" actId="478"/>
        <pc:sldMkLst>
          <pc:docMk/>
          <pc:sldMk cId="4203985195" sldId="303"/>
        </pc:sldMkLst>
        <pc:spChg chg="del mod ord">
          <ac:chgData name="Thien Nguyen - Y17" userId="8a2f91e4-1e13-4673-a88c-a1a9aa4f0135" providerId="ADAL" clId="{96488070-B453-4971-AB58-987DE5EEBC9A}" dt="2023-05-17T18:29:14.905" v="12251" actId="478"/>
          <ac:spMkLst>
            <pc:docMk/>
            <pc:sldMk cId="4203985195" sldId="303"/>
            <ac:spMk id="2" creationId="{F3BFFD80-E9B2-288B-BE8A-8490E9BE8D58}"/>
          </ac:spMkLst>
        </pc:spChg>
        <pc:spChg chg="del mod ord">
          <ac:chgData name="Thien Nguyen - Y17" userId="8a2f91e4-1e13-4673-a88c-a1a9aa4f0135" providerId="ADAL" clId="{96488070-B453-4971-AB58-987DE5EEBC9A}" dt="2023-05-22T23:27:50.399" v="20616" actId="478"/>
          <ac:spMkLst>
            <pc:docMk/>
            <pc:sldMk cId="4203985195" sldId="303"/>
            <ac:spMk id="3" creationId="{0C997759-5AD6-8755-A954-F3BD60D8D66D}"/>
          </ac:spMkLst>
        </pc:spChg>
        <pc:spChg chg="mod ord">
          <ac:chgData name="Thien Nguyen - Y17" userId="8a2f91e4-1e13-4673-a88c-a1a9aa4f0135" providerId="ADAL" clId="{96488070-B453-4971-AB58-987DE5EEBC9A}" dt="2023-05-17T18:37:50.309" v="12435" actId="403"/>
          <ac:spMkLst>
            <pc:docMk/>
            <pc:sldMk cId="4203985195" sldId="303"/>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4203985195" sldId="303"/>
            <ac:spMk id="5" creationId="{3EAC7A36-CFF7-A07C-7128-5C6B4BB97E8E}"/>
          </ac:spMkLst>
        </pc:spChg>
      </pc:sldChg>
      <pc:sldChg chg="addSp delSp modSp mod modTransition chgLayout">
        <pc:chgData name="Thien Nguyen - Y17" userId="8a2f91e4-1e13-4673-a88c-a1a9aa4f0135" providerId="ADAL" clId="{96488070-B453-4971-AB58-987DE5EEBC9A}" dt="2023-05-22T23:27:52.379" v="20617" actId="478"/>
        <pc:sldMkLst>
          <pc:docMk/>
          <pc:sldMk cId="223275345" sldId="304"/>
        </pc:sldMkLst>
        <pc:spChg chg="del mod ord">
          <ac:chgData name="Thien Nguyen - Y17" userId="8a2f91e4-1e13-4673-a88c-a1a9aa4f0135" providerId="ADAL" clId="{96488070-B453-4971-AB58-987DE5EEBC9A}" dt="2023-05-17T18:29:16.106" v="12252" actId="478"/>
          <ac:spMkLst>
            <pc:docMk/>
            <pc:sldMk cId="223275345" sldId="304"/>
            <ac:spMk id="2" creationId="{F3BFFD80-E9B2-288B-BE8A-8490E9BE8D58}"/>
          </ac:spMkLst>
        </pc:spChg>
        <pc:spChg chg="del mod ord">
          <ac:chgData name="Thien Nguyen - Y17" userId="8a2f91e4-1e13-4673-a88c-a1a9aa4f0135" providerId="ADAL" clId="{96488070-B453-4971-AB58-987DE5EEBC9A}" dt="2023-05-22T23:27:52.379" v="20617" actId="478"/>
          <ac:spMkLst>
            <pc:docMk/>
            <pc:sldMk cId="223275345" sldId="304"/>
            <ac:spMk id="3" creationId="{0C997759-5AD6-8755-A954-F3BD60D8D66D}"/>
          </ac:spMkLst>
        </pc:spChg>
        <pc:spChg chg="mod ord">
          <ac:chgData name="Thien Nguyen - Y17" userId="8a2f91e4-1e13-4673-a88c-a1a9aa4f0135" providerId="ADAL" clId="{96488070-B453-4971-AB58-987DE5EEBC9A}" dt="2023-05-17T18:36:54.679" v="12410" actId="1076"/>
          <ac:spMkLst>
            <pc:docMk/>
            <pc:sldMk cId="223275345" sldId="304"/>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223275345" sldId="304"/>
            <ac:spMk id="5" creationId="{3EAC7A36-CFF7-A07C-7128-5C6B4BB97E8E}"/>
          </ac:spMkLst>
        </pc:spChg>
        <pc:picChg chg="mod">
          <ac:chgData name="Thien Nguyen - Y17" userId="8a2f91e4-1e13-4673-a88c-a1a9aa4f0135" providerId="ADAL" clId="{96488070-B453-4971-AB58-987DE5EEBC9A}" dt="2023-05-17T18:37:14.975" v="12420" actId="1076"/>
          <ac:picMkLst>
            <pc:docMk/>
            <pc:sldMk cId="223275345" sldId="304"/>
            <ac:picMk id="6" creationId="{9A4D1A75-AC2D-D1FC-31B9-80CED5CCF0B0}"/>
          </ac:picMkLst>
        </pc:picChg>
        <pc:picChg chg="add mod modCrop">
          <ac:chgData name="Thien Nguyen - Y17" userId="8a2f91e4-1e13-4673-a88c-a1a9aa4f0135" providerId="ADAL" clId="{96488070-B453-4971-AB58-987DE5EEBC9A}" dt="2023-05-17T18:37:28.662" v="12428" actId="1076"/>
          <ac:picMkLst>
            <pc:docMk/>
            <pc:sldMk cId="223275345" sldId="304"/>
            <ac:picMk id="8" creationId="{8A49ED3A-7013-7E37-C3AC-0FE017D8C760}"/>
          </ac:picMkLst>
        </pc:picChg>
        <pc:picChg chg="add mod modCrop">
          <ac:chgData name="Thien Nguyen - Y17" userId="8a2f91e4-1e13-4673-a88c-a1a9aa4f0135" providerId="ADAL" clId="{96488070-B453-4971-AB58-987DE5EEBC9A}" dt="2023-05-17T18:37:25.559" v="12426" actId="1076"/>
          <ac:picMkLst>
            <pc:docMk/>
            <pc:sldMk cId="223275345" sldId="304"/>
            <ac:picMk id="9" creationId="{4353022E-26A2-ED6F-F64D-ED4FB639D84D}"/>
          </ac:picMkLst>
        </pc:picChg>
        <pc:picChg chg="add mod modCrop">
          <ac:chgData name="Thien Nguyen - Y17" userId="8a2f91e4-1e13-4673-a88c-a1a9aa4f0135" providerId="ADAL" clId="{96488070-B453-4971-AB58-987DE5EEBC9A}" dt="2023-05-17T18:37:26.974" v="12427" actId="1076"/>
          <ac:picMkLst>
            <pc:docMk/>
            <pc:sldMk cId="223275345" sldId="304"/>
            <ac:picMk id="10" creationId="{7BFBEF9B-B391-706B-005C-6FF81A9249B0}"/>
          </ac:picMkLst>
        </pc:picChg>
      </pc:sldChg>
      <pc:sldChg chg="delSp modSp mod modTransition chgLayout">
        <pc:chgData name="Thien Nguyen - Y17" userId="8a2f91e4-1e13-4673-a88c-a1a9aa4f0135" providerId="ADAL" clId="{96488070-B453-4971-AB58-987DE5EEBC9A}" dt="2023-05-22T23:27:32.139" v="20607" actId="478"/>
        <pc:sldMkLst>
          <pc:docMk/>
          <pc:sldMk cId="2235907818" sldId="305"/>
        </pc:sldMkLst>
        <pc:spChg chg="del mod ord">
          <ac:chgData name="Thien Nguyen - Y17" userId="8a2f91e4-1e13-4673-a88c-a1a9aa4f0135" providerId="ADAL" clId="{96488070-B453-4971-AB58-987DE5EEBC9A}" dt="2023-05-22T23:27:32.139" v="20607" actId="478"/>
          <ac:spMkLst>
            <pc:docMk/>
            <pc:sldMk cId="2235907818" sldId="305"/>
            <ac:spMk id="3" creationId="{0C997759-5AD6-8755-A954-F3BD60D8D66D}"/>
          </ac:spMkLst>
        </pc:spChg>
        <pc:spChg chg="mod ord">
          <ac:chgData name="Thien Nguyen - Y17" userId="8a2f91e4-1e13-4673-a88c-a1a9aa4f0135" providerId="ADAL" clId="{96488070-B453-4971-AB58-987DE5EEBC9A}" dt="2023-05-22T22:37:14.607" v="20056" actId="20577"/>
          <ac:spMkLst>
            <pc:docMk/>
            <pc:sldMk cId="2235907818" sldId="305"/>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2235907818" sldId="305"/>
            <ac:spMk id="5" creationId="{3EAC7A36-CFF7-A07C-7128-5C6B4BB97E8E}"/>
          </ac:spMkLst>
        </pc:spChg>
      </pc:sldChg>
      <pc:sldChg chg="delSp modSp mod modTransition chgLayout">
        <pc:chgData name="Thien Nguyen - Y17" userId="8a2f91e4-1e13-4673-a88c-a1a9aa4f0135" providerId="ADAL" clId="{96488070-B453-4971-AB58-987DE5EEBC9A}" dt="2023-05-22T23:27:38.870" v="20610" actId="478"/>
        <pc:sldMkLst>
          <pc:docMk/>
          <pc:sldMk cId="1473039780" sldId="306"/>
        </pc:sldMkLst>
        <pc:spChg chg="del mod ord">
          <ac:chgData name="Thien Nguyen - Y17" userId="8a2f91e4-1e13-4673-a88c-a1a9aa4f0135" providerId="ADAL" clId="{96488070-B453-4971-AB58-987DE5EEBC9A}" dt="2023-05-22T23:27:38.870" v="20610" actId="478"/>
          <ac:spMkLst>
            <pc:docMk/>
            <pc:sldMk cId="1473039780" sldId="306"/>
            <ac:spMk id="3" creationId="{0C997759-5AD6-8755-A954-F3BD60D8D66D}"/>
          </ac:spMkLst>
        </pc:spChg>
        <pc:spChg chg="mod ord">
          <ac:chgData name="Thien Nguyen - Y17" userId="8a2f91e4-1e13-4673-a88c-a1a9aa4f0135" providerId="ADAL" clId="{96488070-B453-4971-AB58-987DE5EEBC9A}" dt="2023-05-17T18:27:50.885" v="12230" actId="255"/>
          <ac:spMkLst>
            <pc:docMk/>
            <pc:sldMk cId="1473039780" sldId="306"/>
            <ac:spMk id="4" creationId="{4A8CDE56-5743-CF48-C1DB-DA53543E2350}"/>
          </ac:spMkLst>
        </pc:spChg>
        <pc:spChg chg="mod ord">
          <ac:chgData name="Thien Nguyen - Y17" userId="8a2f91e4-1e13-4673-a88c-a1a9aa4f0135" providerId="ADAL" clId="{96488070-B453-4971-AB58-987DE5EEBC9A}" dt="2023-05-17T18:38:57.854" v="12449" actId="20577"/>
          <ac:spMkLst>
            <pc:docMk/>
            <pc:sldMk cId="1473039780" sldId="306"/>
            <ac:spMk id="5" creationId="{3EAC7A36-CFF7-A07C-7128-5C6B4BB97E8E}"/>
          </ac:spMkLst>
        </pc:spChg>
      </pc:sldChg>
      <pc:sldChg chg="delSp modSp mod modTransition chgLayout">
        <pc:chgData name="Thien Nguyen - Y17" userId="8a2f91e4-1e13-4673-a88c-a1a9aa4f0135" providerId="ADAL" clId="{96488070-B453-4971-AB58-987DE5EEBC9A}" dt="2023-05-22T23:27:41.462" v="20611" actId="478"/>
        <pc:sldMkLst>
          <pc:docMk/>
          <pc:sldMk cId="175737720" sldId="307"/>
        </pc:sldMkLst>
        <pc:spChg chg="del mod ord">
          <ac:chgData name="Thien Nguyen - Y17" userId="8a2f91e4-1e13-4673-a88c-a1a9aa4f0135" providerId="ADAL" clId="{96488070-B453-4971-AB58-987DE5EEBC9A}" dt="2023-05-22T23:27:41.462" v="20611" actId="478"/>
          <ac:spMkLst>
            <pc:docMk/>
            <pc:sldMk cId="175737720" sldId="307"/>
            <ac:spMk id="3" creationId="{0C997759-5AD6-8755-A954-F3BD60D8D66D}"/>
          </ac:spMkLst>
        </pc:spChg>
        <pc:spChg chg="mod ord">
          <ac:chgData name="Thien Nguyen - Y17" userId="8a2f91e4-1e13-4673-a88c-a1a9aa4f0135" providerId="ADAL" clId="{96488070-B453-4971-AB58-987DE5EEBC9A}" dt="2023-05-17T18:28:29.946" v="12239" actId="113"/>
          <ac:spMkLst>
            <pc:docMk/>
            <pc:sldMk cId="175737720" sldId="307"/>
            <ac:spMk id="4" creationId="{4A8CDE56-5743-CF48-C1DB-DA53543E2350}"/>
          </ac:spMkLst>
        </pc:spChg>
        <pc:spChg chg="mod ord">
          <ac:chgData name="Thien Nguyen - Y17" userId="8a2f91e4-1e13-4673-a88c-a1a9aa4f0135" providerId="ADAL" clId="{96488070-B453-4971-AB58-987DE5EEBC9A}" dt="2023-05-17T18:39:02.351" v="12455" actId="20577"/>
          <ac:spMkLst>
            <pc:docMk/>
            <pc:sldMk cId="175737720" sldId="307"/>
            <ac:spMk id="5" creationId="{3EAC7A36-CFF7-A07C-7128-5C6B4BB97E8E}"/>
          </ac:spMkLst>
        </pc:spChg>
      </pc:sldChg>
      <pc:sldChg chg="addSp delSp modSp mod modTransition chgLayout">
        <pc:chgData name="Thien Nguyen - Y17" userId="8a2f91e4-1e13-4673-a88c-a1a9aa4f0135" providerId="ADAL" clId="{96488070-B453-4971-AB58-987DE5EEBC9A}" dt="2023-05-22T23:25:27.204" v="20556" actId="478"/>
        <pc:sldMkLst>
          <pc:docMk/>
          <pc:sldMk cId="776055477" sldId="308"/>
        </pc:sldMkLst>
        <pc:spChg chg="add del mod ord">
          <ac:chgData name="Thien Nguyen - Y17" userId="8a2f91e4-1e13-4673-a88c-a1a9aa4f0135" providerId="ADAL" clId="{96488070-B453-4971-AB58-987DE5EEBC9A}" dt="2023-05-22T23:25:27.204" v="20556" actId="478"/>
          <ac:spMkLst>
            <pc:docMk/>
            <pc:sldMk cId="776055477" sldId="308"/>
            <ac:spMk id="3" creationId="{0C997759-5AD6-8755-A954-F3BD60D8D66D}"/>
          </ac:spMkLst>
        </pc:spChg>
        <pc:spChg chg="mod ord">
          <ac:chgData name="Thien Nguyen - Y17" userId="8a2f91e4-1e13-4673-a88c-a1a9aa4f0135" providerId="ADAL" clId="{96488070-B453-4971-AB58-987DE5EEBC9A}" dt="2023-05-17T18:28:55.370" v="12246" actId="11"/>
          <ac:spMkLst>
            <pc:docMk/>
            <pc:sldMk cId="776055477" sldId="308"/>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776055477" sldId="308"/>
            <ac:spMk id="5" creationId="{3EAC7A36-CFF7-A07C-7128-5C6B4BB97E8E}"/>
          </ac:spMkLst>
        </pc:spChg>
      </pc:sldChg>
      <pc:sldChg chg="delSp modSp mod modTransition chgLayout">
        <pc:chgData name="Thien Nguyen - Y17" userId="8a2f91e4-1e13-4673-a88c-a1a9aa4f0135" providerId="ADAL" clId="{96488070-B453-4971-AB58-987DE5EEBC9A}" dt="2023-05-22T23:27:48.358" v="20615" actId="478"/>
        <pc:sldMkLst>
          <pc:docMk/>
          <pc:sldMk cId="512442773" sldId="309"/>
        </pc:sldMkLst>
        <pc:spChg chg="del mod ord">
          <ac:chgData name="Thien Nguyen - Y17" userId="8a2f91e4-1e13-4673-a88c-a1a9aa4f0135" providerId="ADAL" clId="{96488070-B453-4971-AB58-987DE5EEBC9A}" dt="2023-05-17T18:29:13.879" v="12250" actId="478"/>
          <ac:spMkLst>
            <pc:docMk/>
            <pc:sldMk cId="512442773" sldId="309"/>
            <ac:spMk id="2" creationId="{F3BFFD80-E9B2-288B-BE8A-8490E9BE8D58}"/>
          </ac:spMkLst>
        </pc:spChg>
        <pc:spChg chg="del mod ord">
          <ac:chgData name="Thien Nguyen - Y17" userId="8a2f91e4-1e13-4673-a88c-a1a9aa4f0135" providerId="ADAL" clId="{96488070-B453-4971-AB58-987DE5EEBC9A}" dt="2023-05-22T23:27:48.358" v="20615" actId="478"/>
          <ac:spMkLst>
            <pc:docMk/>
            <pc:sldMk cId="512442773" sldId="309"/>
            <ac:spMk id="3" creationId="{0C997759-5AD6-8755-A954-F3BD60D8D66D}"/>
          </ac:spMkLst>
        </pc:spChg>
        <pc:spChg chg="mod ord">
          <ac:chgData name="Thien Nguyen - Y17" userId="8a2f91e4-1e13-4673-a88c-a1a9aa4f0135" providerId="ADAL" clId="{96488070-B453-4971-AB58-987DE5EEBC9A}" dt="2023-05-17T18:18:31.067" v="11870" actId="700"/>
          <ac:spMkLst>
            <pc:docMk/>
            <pc:sldMk cId="512442773" sldId="309"/>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512442773" sldId="309"/>
            <ac:spMk id="5" creationId="{3EAC7A36-CFF7-A07C-7128-5C6B4BB97E8E}"/>
          </ac:spMkLst>
        </pc:spChg>
      </pc:sldChg>
      <pc:sldChg chg="addSp delSp modSp mod modTransition modClrScheme chgLayout modNotesTx">
        <pc:chgData name="Thien Nguyen - Y17" userId="8a2f91e4-1e13-4673-a88c-a1a9aa4f0135" providerId="ADAL" clId="{96488070-B453-4971-AB58-987DE5EEBC9A}" dt="2023-05-22T23:27:56.294" v="20619" actId="478"/>
        <pc:sldMkLst>
          <pc:docMk/>
          <pc:sldMk cId="1581308494" sldId="310"/>
        </pc:sldMkLst>
        <pc:spChg chg="del mod ord">
          <ac:chgData name="Thien Nguyen - Y17" userId="8a2f91e4-1e13-4673-a88c-a1a9aa4f0135" providerId="ADAL" clId="{96488070-B453-4971-AB58-987DE5EEBC9A}" dt="2023-05-17T18:29:17.231" v="12253" actId="478"/>
          <ac:spMkLst>
            <pc:docMk/>
            <pc:sldMk cId="1581308494" sldId="310"/>
            <ac:spMk id="2" creationId="{F3BFFD80-E9B2-288B-BE8A-8490E9BE8D58}"/>
          </ac:spMkLst>
        </pc:spChg>
        <pc:spChg chg="del mod ord">
          <ac:chgData name="Thien Nguyen - Y17" userId="8a2f91e4-1e13-4673-a88c-a1a9aa4f0135" providerId="ADAL" clId="{96488070-B453-4971-AB58-987DE5EEBC9A}" dt="2023-05-22T23:27:56.294" v="20619" actId="478"/>
          <ac:spMkLst>
            <pc:docMk/>
            <pc:sldMk cId="1581308494" sldId="310"/>
            <ac:spMk id="3" creationId="{0C997759-5AD6-8755-A954-F3BD60D8D66D}"/>
          </ac:spMkLst>
        </pc:spChg>
        <pc:spChg chg="add del mod ord">
          <ac:chgData name="Thien Nguyen - Y17" userId="8a2f91e4-1e13-4673-a88c-a1a9aa4f0135" providerId="ADAL" clId="{96488070-B453-4971-AB58-987DE5EEBC9A}" dt="2023-05-17T18:36:35.799" v="12408" actId="478"/>
          <ac:spMkLst>
            <pc:docMk/>
            <pc:sldMk cId="1581308494" sldId="310"/>
            <ac:spMk id="4" creationId="{FF76AF38-DFCC-13FA-7234-DE811444DF84}"/>
          </ac:spMkLst>
        </pc:spChg>
        <pc:spChg chg="mod ord">
          <ac:chgData name="Thien Nguyen - Y17" userId="8a2f91e4-1e13-4673-a88c-a1a9aa4f0135" providerId="ADAL" clId="{96488070-B453-4971-AB58-987DE5EEBC9A}" dt="2023-05-17T18:18:31.067" v="11870" actId="700"/>
          <ac:spMkLst>
            <pc:docMk/>
            <pc:sldMk cId="1581308494" sldId="310"/>
            <ac:spMk id="5" creationId="{3EAC7A36-CFF7-A07C-7128-5C6B4BB97E8E}"/>
          </ac:spMkLst>
        </pc:spChg>
      </pc:sldChg>
      <pc:sldChg chg="delSp modSp mod modTransition chgLayout">
        <pc:chgData name="Thien Nguyen - Y17" userId="8a2f91e4-1e13-4673-a88c-a1a9aa4f0135" providerId="ADAL" clId="{96488070-B453-4971-AB58-987DE5EEBC9A}" dt="2023-05-22T23:27:57.582" v="20620" actId="478"/>
        <pc:sldMkLst>
          <pc:docMk/>
          <pc:sldMk cId="4289293609" sldId="311"/>
        </pc:sldMkLst>
        <pc:spChg chg="del mod ord">
          <ac:chgData name="Thien Nguyen - Y17" userId="8a2f91e4-1e13-4673-a88c-a1a9aa4f0135" providerId="ADAL" clId="{96488070-B453-4971-AB58-987DE5EEBC9A}" dt="2023-05-17T18:29:18.267" v="12254" actId="478"/>
          <ac:spMkLst>
            <pc:docMk/>
            <pc:sldMk cId="4289293609" sldId="311"/>
            <ac:spMk id="2" creationId="{F3BFFD80-E9B2-288B-BE8A-8490E9BE8D58}"/>
          </ac:spMkLst>
        </pc:spChg>
        <pc:spChg chg="del mod ord">
          <ac:chgData name="Thien Nguyen - Y17" userId="8a2f91e4-1e13-4673-a88c-a1a9aa4f0135" providerId="ADAL" clId="{96488070-B453-4971-AB58-987DE5EEBC9A}" dt="2023-05-22T23:27:57.582" v="20620" actId="478"/>
          <ac:spMkLst>
            <pc:docMk/>
            <pc:sldMk cId="4289293609" sldId="311"/>
            <ac:spMk id="3" creationId="{0C997759-5AD6-8755-A954-F3BD60D8D66D}"/>
          </ac:spMkLst>
        </pc:spChg>
        <pc:spChg chg="mod ord">
          <ac:chgData name="Thien Nguyen - Y17" userId="8a2f91e4-1e13-4673-a88c-a1a9aa4f0135" providerId="ADAL" clId="{96488070-B453-4971-AB58-987DE5EEBC9A}" dt="2023-05-17T18:18:31.067" v="11870" actId="700"/>
          <ac:spMkLst>
            <pc:docMk/>
            <pc:sldMk cId="4289293609" sldId="311"/>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4289293609" sldId="311"/>
            <ac:spMk id="5" creationId="{3EAC7A36-CFF7-A07C-7128-5C6B4BB97E8E}"/>
          </ac:spMkLst>
        </pc:spChg>
      </pc:sldChg>
      <pc:sldChg chg="delSp modSp mod modTransition chgLayout">
        <pc:chgData name="Thien Nguyen - Y17" userId="8a2f91e4-1e13-4673-a88c-a1a9aa4f0135" providerId="ADAL" clId="{96488070-B453-4971-AB58-987DE5EEBC9A}" dt="2023-05-22T23:27:58.955" v="20621" actId="478"/>
        <pc:sldMkLst>
          <pc:docMk/>
          <pc:sldMk cId="1892008199" sldId="312"/>
        </pc:sldMkLst>
        <pc:spChg chg="del mod ord">
          <ac:chgData name="Thien Nguyen - Y17" userId="8a2f91e4-1e13-4673-a88c-a1a9aa4f0135" providerId="ADAL" clId="{96488070-B453-4971-AB58-987DE5EEBC9A}" dt="2023-05-17T18:29:19.194" v="12255" actId="478"/>
          <ac:spMkLst>
            <pc:docMk/>
            <pc:sldMk cId="1892008199" sldId="312"/>
            <ac:spMk id="2" creationId="{F3BFFD80-E9B2-288B-BE8A-8490E9BE8D58}"/>
          </ac:spMkLst>
        </pc:spChg>
        <pc:spChg chg="del mod ord">
          <ac:chgData name="Thien Nguyen - Y17" userId="8a2f91e4-1e13-4673-a88c-a1a9aa4f0135" providerId="ADAL" clId="{96488070-B453-4971-AB58-987DE5EEBC9A}" dt="2023-05-22T23:27:58.955" v="20621" actId="478"/>
          <ac:spMkLst>
            <pc:docMk/>
            <pc:sldMk cId="1892008199" sldId="312"/>
            <ac:spMk id="3" creationId="{0C997759-5AD6-8755-A954-F3BD60D8D66D}"/>
          </ac:spMkLst>
        </pc:spChg>
        <pc:spChg chg="mod ord">
          <ac:chgData name="Thien Nguyen - Y17" userId="8a2f91e4-1e13-4673-a88c-a1a9aa4f0135" providerId="ADAL" clId="{96488070-B453-4971-AB58-987DE5EEBC9A}" dt="2023-05-17T18:42:53.559" v="12791" actId="20577"/>
          <ac:spMkLst>
            <pc:docMk/>
            <pc:sldMk cId="1892008199" sldId="312"/>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1892008199" sldId="312"/>
            <ac:spMk id="5" creationId="{3EAC7A36-CFF7-A07C-7128-5C6B4BB97E8E}"/>
          </ac:spMkLst>
        </pc:spChg>
      </pc:sldChg>
      <pc:sldChg chg="delSp modSp mod modTransition chgLayout">
        <pc:chgData name="Thien Nguyen - Y17" userId="8a2f91e4-1e13-4673-a88c-a1a9aa4f0135" providerId="ADAL" clId="{96488070-B453-4971-AB58-987DE5EEBC9A}" dt="2023-05-22T23:28:00.043" v="20622" actId="478"/>
        <pc:sldMkLst>
          <pc:docMk/>
          <pc:sldMk cId="1689677285" sldId="313"/>
        </pc:sldMkLst>
        <pc:spChg chg="del mod ord">
          <ac:chgData name="Thien Nguyen - Y17" userId="8a2f91e4-1e13-4673-a88c-a1a9aa4f0135" providerId="ADAL" clId="{96488070-B453-4971-AB58-987DE5EEBC9A}" dt="2023-05-17T18:29:20.105" v="12256" actId="478"/>
          <ac:spMkLst>
            <pc:docMk/>
            <pc:sldMk cId="1689677285" sldId="313"/>
            <ac:spMk id="2" creationId="{F3BFFD80-E9B2-288B-BE8A-8490E9BE8D58}"/>
          </ac:spMkLst>
        </pc:spChg>
        <pc:spChg chg="del mod ord">
          <ac:chgData name="Thien Nguyen - Y17" userId="8a2f91e4-1e13-4673-a88c-a1a9aa4f0135" providerId="ADAL" clId="{96488070-B453-4971-AB58-987DE5EEBC9A}" dt="2023-05-22T23:28:00.043" v="20622" actId="478"/>
          <ac:spMkLst>
            <pc:docMk/>
            <pc:sldMk cId="1689677285" sldId="313"/>
            <ac:spMk id="3" creationId="{0C997759-5AD6-8755-A954-F3BD60D8D66D}"/>
          </ac:spMkLst>
        </pc:spChg>
        <pc:spChg chg="mod ord">
          <ac:chgData name="Thien Nguyen - Y17" userId="8a2f91e4-1e13-4673-a88c-a1a9aa4f0135" providerId="ADAL" clId="{96488070-B453-4971-AB58-987DE5EEBC9A}" dt="2023-05-17T18:18:31.067" v="11870" actId="700"/>
          <ac:spMkLst>
            <pc:docMk/>
            <pc:sldMk cId="1689677285" sldId="313"/>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1689677285" sldId="313"/>
            <ac:spMk id="5" creationId="{3EAC7A36-CFF7-A07C-7128-5C6B4BB97E8E}"/>
          </ac:spMkLst>
        </pc:spChg>
      </pc:sldChg>
      <pc:sldChg chg="delSp modSp mod modTransition chgLayout">
        <pc:chgData name="Thien Nguyen - Y17" userId="8a2f91e4-1e13-4673-a88c-a1a9aa4f0135" providerId="ADAL" clId="{96488070-B453-4971-AB58-987DE5EEBC9A}" dt="2023-05-22T23:28:01.092" v="20623" actId="478"/>
        <pc:sldMkLst>
          <pc:docMk/>
          <pc:sldMk cId="3221332699" sldId="314"/>
        </pc:sldMkLst>
        <pc:spChg chg="del mod ord">
          <ac:chgData name="Thien Nguyen - Y17" userId="8a2f91e4-1e13-4673-a88c-a1a9aa4f0135" providerId="ADAL" clId="{96488070-B453-4971-AB58-987DE5EEBC9A}" dt="2023-05-17T18:29:20.993" v="12257" actId="478"/>
          <ac:spMkLst>
            <pc:docMk/>
            <pc:sldMk cId="3221332699" sldId="314"/>
            <ac:spMk id="2" creationId="{F3BFFD80-E9B2-288B-BE8A-8490E9BE8D58}"/>
          </ac:spMkLst>
        </pc:spChg>
        <pc:spChg chg="del mod ord">
          <ac:chgData name="Thien Nguyen - Y17" userId="8a2f91e4-1e13-4673-a88c-a1a9aa4f0135" providerId="ADAL" clId="{96488070-B453-4971-AB58-987DE5EEBC9A}" dt="2023-05-22T23:28:01.092" v="20623" actId="478"/>
          <ac:spMkLst>
            <pc:docMk/>
            <pc:sldMk cId="3221332699" sldId="314"/>
            <ac:spMk id="3" creationId="{0C997759-5AD6-8755-A954-F3BD60D8D66D}"/>
          </ac:spMkLst>
        </pc:spChg>
        <pc:spChg chg="mod ord">
          <ac:chgData name="Thien Nguyen - Y17" userId="8a2f91e4-1e13-4673-a88c-a1a9aa4f0135" providerId="ADAL" clId="{96488070-B453-4971-AB58-987DE5EEBC9A}" dt="2023-05-17T18:36:15.482" v="12405" actId="20577"/>
          <ac:spMkLst>
            <pc:docMk/>
            <pc:sldMk cId="3221332699" sldId="314"/>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3221332699" sldId="314"/>
            <ac:spMk id="5" creationId="{3EAC7A36-CFF7-A07C-7128-5C6B4BB97E8E}"/>
          </ac:spMkLst>
        </pc:spChg>
      </pc:sldChg>
      <pc:sldChg chg="delSp modSp mod modTransition chgLayout modNotesTx">
        <pc:chgData name="Thien Nguyen - Y17" userId="8a2f91e4-1e13-4673-a88c-a1a9aa4f0135" providerId="ADAL" clId="{96488070-B453-4971-AB58-987DE5EEBC9A}" dt="2023-05-22T23:28:02.335" v="20624" actId="478"/>
        <pc:sldMkLst>
          <pc:docMk/>
          <pc:sldMk cId="117203275" sldId="315"/>
        </pc:sldMkLst>
        <pc:spChg chg="del mod ord">
          <ac:chgData name="Thien Nguyen - Y17" userId="8a2f91e4-1e13-4673-a88c-a1a9aa4f0135" providerId="ADAL" clId="{96488070-B453-4971-AB58-987DE5EEBC9A}" dt="2023-05-17T18:29:22.103" v="12258" actId="478"/>
          <ac:spMkLst>
            <pc:docMk/>
            <pc:sldMk cId="117203275" sldId="315"/>
            <ac:spMk id="2" creationId="{F3BFFD80-E9B2-288B-BE8A-8490E9BE8D58}"/>
          </ac:spMkLst>
        </pc:spChg>
        <pc:spChg chg="del mod ord">
          <ac:chgData name="Thien Nguyen - Y17" userId="8a2f91e4-1e13-4673-a88c-a1a9aa4f0135" providerId="ADAL" clId="{96488070-B453-4971-AB58-987DE5EEBC9A}" dt="2023-05-22T23:28:02.335" v="20624" actId="478"/>
          <ac:spMkLst>
            <pc:docMk/>
            <pc:sldMk cId="117203275" sldId="315"/>
            <ac:spMk id="3" creationId="{0C997759-5AD6-8755-A954-F3BD60D8D66D}"/>
          </ac:spMkLst>
        </pc:spChg>
        <pc:spChg chg="mod ord">
          <ac:chgData name="Thien Nguyen - Y17" userId="8a2f91e4-1e13-4673-a88c-a1a9aa4f0135" providerId="ADAL" clId="{96488070-B453-4971-AB58-987DE5EEBC9A}" dt="2023-05-17T18:45:11.855" v="12840" actId="1076"/>
          <ac:spMkLst>
            <pc:docMk/>
            <pc:sldMk cId="117203275" sldId="315"/>
            <ac:spMk id="4" creationId="{4A8CDE56-5743-CF48-C1DB-DA53543E2350}"/>
          </ac:spMkLst>
        </pc:spChg>
        <pc:spChg chg="mod ord">
          <ac:chgData name="Thien Nguyen - Y17" userId="8a2f91e4-1e13-4673-a88c-a1a9aa4f0135" providerId="ADAL" clId="{96488070-B453-4971-AB58-987DE5EEBC9A}" dt="2023-05-17T18:18:31.067" v="11870" actId="700"/>
          <ac:spMkLst>
            <pc:docMk/>
            <pc:sldMk cId="117203275" sldId="315"/>
            <ac:spMk id="5" creationId="{3EAC7A36-CFF7-A07C-7128-5C6B4BB97E8E}"/>
          </ac:spMkLst>
        </pc:spChg>
        <pc:picChg chg="del mod">
          <ac:chgData name="Thien Nguyen - Y17" userId="8a2f91e4-1e13-4673-a88c-a1a9aa4f0135" providerId="ADAL" clId="{96488070-B453-4971-AB58-987DE5EEBC9A}" dt="2023-05-16T11:45:28.592" v="601" actId="478"/>
          <ac:picMkLst>
            <pc:docMk/>
            <pc:sldMk cId="117203275" sldId="315"/>
            <ac:picMk id="6" creationId="{E94C09D4-30B3-46F1-2AAB-F87F5E9917B6}"/>
          </ac:picMkLst>
        </pc:picChg>
        <pc:picChg chg="mod modCrop">
          <ac:chgData name="Thien Nguyen - Y17" userId="8a2f91e4-1e13-4673-a88c-a1a9aa4f0135" providerId="ADAL" clId="{96488070-B453-4971-AB58-987DE5EEBC9A}" dt="2023-05-17T18:44:50.334" v="12833" actId="1076"/>
          <ac:picMkLst>
            <pc:docMk/>
            <pc:sldMk cId="117203275" sldId="315"/>
            <ac:picMk id="7" creationId="{2EBEBE80-03FF-6E77-014C-1EE94E7FA30A}"/>
          </ac:picMkLst>
        </pc:picChg>
        <pc:picChg chg="mod modCrop">
          <ac:chgData name="Thien Nguyen - Y17" userId="8a2f91e4-1e13-4673-a88c-a1a9aa4f0135" providerId="ADAL" clId="{96488070-B453-4971-AB58-987DE5EEBC9A}" dt="2023-05-17T18:44:50.334" v="12833" actId="1076"/>
          <ac:picMkLst>
            <pc:docMk/>
            <pc:sldMk cId="117203275" sldId="315"/>
            <ac:picMk id="8" creationId="{536EFDA1-E8A4-52CC-FC54-BE41A3A5D6C1}"/>
          </ac:picMkLst>
        </pc:picChg>
      </pc:sldChg>
      <pc:sldChg chg="addSp delSp modSp add mod ord modTransition setBg modAnim">
        <pc:chgData name="Thien Nguyen - Y17" userId="8a2f91e4-1e13-4673-a88c-a1a9aa4f0135" providerId="ADAL" clId="{96488070-B453-4971-AB58-987DE5EEBC9A}" dt="2023-05-22T22:34:03.272" v="19987" actId="20577"/>
        <pc:sldMkLst>
          <pc:docMk/>
          <pc:sldMk cId="1294167832" sldId="316"/>
        </pc:sldMkLst>
        <pc:spChg chg="del">
          <ac:chgData name="Thien Nguyen - Y17" userId="8a2f91e4-1e13-4673-a88c-a1a9aa4f0135" providerId="ADAL" clId="{96488070-B453-4971-AB58-987DE5EEBC9A}" dt="2023-05-16T11:33:51.904" v="46" actId="478"/>
          <ac:spMkLst>
            <pc:docMk/>
            <pc:sldMk cId="1294167832" sldId="316"/>
            <ac:spMk id="3" creationId="{594C1777-B62D-468E-BE34-64A07CED098F}"/>
          </ac:spMkLst>
        </pc:spChg>
        <pc:spChg chg="add del mod">
          <ac:chgData name="Thien Nguyen - Y17" userId="8a2f91e4-1e13-4673-a88c-a1a9aa4f0135" providerId="ADAL" clId="{96488070-B453-4971-AB58-987DE5EEBC9A}" dt="2023-05-16T11:33:53.043" v="48" actId="478"/>
          <ac:spMkLst>
            <pc:docMk/>
            <pc:sldMk cId="1294167832" sldId="316"/>
            <ac:spMk id="4" creationId="{8B93AF65-D5E6-AEBD-A436-4FEE54D6713D}"/>
          </ac:spMkLst>
        </pc:spChg>
        <pc:spChg chg="del">
          <ac:chgData name="Thien Nguyen - Y17" userId="8a2f91e4-1e13-4673-a88c-a1a9aa4f0135" providerId="ADAL" clId="{96488070-B453-4971-AB58-987DE5EEBC9A}" dt="2023-05-16T11:33:54.421" v="49" actId="478"/>
          <ac:spMkLst>
            <pc:docMk/>
            <pc:sldMk cId="1294167832" sldId="316"/>
            <ac:spMk id="6" creationId="{70039366-CC4B-45CC-9139-66129D35DB25}"/>
          </ac:spMkLst>
        </pc:spChg>
        <pc:spChg chg="add del mod">
          <ac:chgData name="Thien Nguyen - Y17" userId="8a2f91e4-1e13-4673-a88c-a1a9aa4f0135" providerId="ADAL" clId="{96488070-B453-4971-AB58-987DE5EEBC9A}" dt="2023-05-16T11:33:59.348" v="50" actId="478"/>
          <ac:spMkLst>
            <pc:docMk/>
            <pc:sldMk cId="1294167832" sldId="316"/>
            <ac:spMk id="7" creationId="{0BB55A4E-7B68-0170-7B7B-76A041299997}"/>
          </ac:spMkLst>
        </pc:spChg>
        <pc:graphicFrameChg chg="add mod">
          <ac:chgData name="Thien Nguyen - Y17" userId="8a2f91e4-1e13-4673-a88c-a1a9aa4f0135" providerId="ADAL" clId="{96488070-B453-4971-AB58-987DE5EEBC9A}" dt="2023-05-22T22:34:03.272" v="19987" actId="20577"/>
          <ac:graphicFrameMkLst>
            <pc:docMk/>
            <pc:sldMk cId="1294167832" sldId="316"/>
            <ac:graphicFrameMk id="8" creationId="{6CA02772-C959-1544-A8EF-3C868B12BCE0}"/>
          </ac:graphicFrameMkLst>
        </pc:graphicFrameChg>
      </pc:sldChg>
      <pc:sldChg chg="new del">
        <pc:chgData name="Thien Nguyen - Y17" userId="8a2f91e4-1e13-4673-a88c-a1a9aa4f0135" providerId="ADAL" clId="{96488070-B453-4971-AB58-987DE5EEBC9A}" dt="2023-05-16T11:35:19.445" v="53" actId="47"/>
        <pc:sldMkLst>
          <pc:docMk/>
          <pc:sldMk cId="1406840287" sldId="317"/>
        </pc:sldMkLst>
      </pc:sldChg>
      <pc:sldChg chg="addSp delSp modSp add del mod ord modTransition setBg modAnim">
        <pc:chgData name="Thien Nguyen - Y17" userId="8a2f91e4-1e13-4673-a88c-a1a9aa4f0135" providerId="ADAL" clId="{96488070-B453-4971-AB58-987DE5EEBC9A}" dt="2023-05-17T19:07:55.775" v="13883" actId="47"/>
        <pc:sldMkLst>
          <pc:docMk/>
          <pc:sldMk cId="2592236219" sldId="317"/>
        </pc:sldMkLst>
        <pc:graphicFrameChg chg="add mod">
          <ac:chgData name="Thien Nguyen - Y17" userId="8a2f91e4-1e13-4673-a88c-a1a9aa4f0135" providerId="ADAL" clId="{96488070-B453-4971-AB58-987DE5EEBC9A}" dt="2023-05-16T11:35:24.094" v="56"/>
          <ac:graphicFrameMkLst>
            <pc:docMk/>
            <pc:sldMk cId="2592236219" sldId="317"/>
            <ac:graphicFrameMk id="2" creationId="{C9CB82D9-5462-93B2-0C33-088075A77D8B}"/>
          </ac:graphicFrameMkLst>
        </pc:graphicFrameChg>
        <pc:graphicFrameChg chg="del">
          <ac:chgData name="Thien Nguyen - Y17" userId="8a2f91e4-1e13-4673-a88c-a1a9aa4f0135" providerId="ADAL" clId="{96488070-B453-4971-AB58-987DE5EEBC9A}" dt="2023-05-16T11:35:22.975" v="55" actId="478"/>
          <ac:graphicFrameMkLst>
            <pc:docMk/>
            <pc:sldMk cId="2592236219" sldId="317"/>
            <ac:graphicFrameMk id="8" creationId="{6CA02772-C959-1544-A8EF-3C868B12BCE0}"/>
          </ac:graphicFrameMkLst>
        </pc:graphicFrameChg>
      </pc:sldChg>
      <pc:sldChg chg="add del">
        <pc:chgData name="Thien Nguyen - Y17" userId="8a2f91e4-1e13-4673-a88c-a1a9aa4f0135" providerId="ADAL" clId="{96488070-B453-4971-AB58-987DE5EEBC9A}" dt="2023-05-16T14:21:03.024" v="666" actId="47"/>
        <pc:sldMkLst>
          <pc:docMk/>
          <pc:sldMk cId="1580047783" sldId="318"/>
        </pc:sldMkLst>
      </pc:sldChg>
      <pc:sldChg chg="addSp delSp modSp add mod modTransition setBg delDesignElem chgLayout">
        <pc:chgData name="Thien Nguyen - Y17" userId="8a2f91e4-1e13-4673-a88c-a1a9aa4f0135" providerId="ADAL" clId="{96488070-B453-4971-AB58-987DE5EEBC9A}" dt="2023-05-17T18:11:03.737" v="11818" actId="1076"/>
        <pc:sldMkLst>
          <pc:docMk/>
          <pc:sldMk cId="3466037645" sldId="340"/>
        </pc:sldMkLst>
        <pc:spChg chg="add del mod ord">
          <ac:chgData name="Thien Nguyen - Y17" userId="8a2f91e4-1e13-4673-a88c-a1a9aa4f0135" providerId="ADAL" clId="{96488070-B453-4971-AB58-987DE5EEBC9A}" dt="2023-05-17T18:10:16.530" v="11807" actId="478"/>
          <ac:spMkLst>
            <pc:docMk/>
            <pc:sldMk cId="3466037645" sldId="340"/>
            <ac:spMk id="2" creationId="{5B481F13-A959-B777-D695-B75E8C9A2C23}"/>
          </ac:spMkLst>
        </pc:spChg>
        <pc:spChg chg="add del mod ord">
          <ac:chgData name="Thien Nguyen - Y17" userId="8a2f91e4-1e13-4673-a88c-a1a9aa4f0135" providerId="ADAL" clId="{96488070-B453-4971-AB58-987DE5EEBC9A}" dt="2023-05-17T18:10:15.114" v="11806" actId="478"/>
          <ac:spMkLst>
            <pc:docMk/>
            <pc:sldMk cId="3466037645" sldId="340"/>
            <ac:spMk id="3" creationId="{CF3713B5-8D88-C2BB-28A9-9774648D45CF}"/>
          </ac:spMkLst>
        </pc:spChg>
        <pc:spChg chg="mod">
          <ac:chgData name="Thien Nguyen - Y17" userId="8a2f91e4-1e13-4673-a88c-a1a9aa4f0135" providerId="ADAL" clId="{96488070-B453-4971-AB58-987DE5EEBC9A}" dt="2023-05-17T18:10:12.545" v="11805" actId="1076"/>
          <ac:spMkLst>
            <pc:docMk/>
            <pc:sldMk cId="3466037645" sldId="340"/>
            <ac:spMk id="15" creationId="{0EADFFF7-20CA-FA29-5448-1458B22739CF}"/>
          </ac:spMkLst>
        </pc:spChg>
        <pc:spChg chg="mod">
          <ac:chgData name="Thien Nguyen - Y17" userId="8a2f91e4-1e13-4673-a88c-a1a9aa4f0135" providerId="ADAL" clId="{96488070-B453-4971-AB58-987DE5EEBC9A}" dt="2023-05-17T18:10:45.886" v="11815" actId="404"/>
          <ac:spMkLst>
            <pc:docMk/>
            <pc:sldMk cId="3466037645" sldId="340"/>
            <ac:spMk id="23" creationId="{DBF9E833-0D86-B5B5-6F2B-22E7D27E3DE3}"/>
          </ac:spMkLst>
        </pc:spChg>
        <pc:spChg chg="mod">
          <ac:chgData name="Thien Nguyen - Y17" userId="8a2f91e4-1e13-4673-a88c-a1a9aa4f0135" providerId="ADAL" clId="{96488070-B453-4971-AB58-987DE5EEBC9A}" dt="2023-05-17T18:11:03.737" v="11818" actId="1076"/>
          <ac:spMkLst>
            <pc:docMk/>
            <pc:sldMk cId="3466037645" sldId="340"/>
            <ac:spMk id="27" creationId="{C35774E4-328F-FDAA-C79F-632AF087B02E}"/>
          </ac:spMkLst>
        </pc:spChg>
        <pc:spChg chg="mod">
          <ac:chgData name="Thien Nguyen - Y17" userId="8a2f91e4-1e13-4673-a88c-a1a9aa4f0135" providerId="ADAL" clId="{96488070-B453-4971-AB58-987DE5EEBC9A}" dt="2023-05-17T18:10:45.886" v="11815" actId="404"/>
          <ac:spMkLst>
            <pc:docMk/>
            <pc:sldMk cId="3466037645" sldId="340"/>
            <ac:spMk id="30" creationId="{9993BB5D-0802-A3A6-D6A8-3FC72F30CE30}"/>
          </ac:spMkLst>
        </pc:spChg>
        <pc:spChg chg="del">
          <ac:chgData name="Thien Nguyen - Y17" userId="8a2f91e4-1e13-4673-a88c-a1a9aa4f0135" providerId="ADAL" clId="{96488070-B453-4971-AB58-987DE5EEBC9A}" dt="2023-05-16T14:20:57.860" v="658"/>
          <ac:spMkLst>
            <pc:docMk/>
            <pc:sldMk cId="3466037645" sldId="340"/>
            <ac:spMk id="40" creationId="{DA381740-063A-41A4-836D-85D14980EEF0}"/>
          </ac:spMkLst>
        </pc:spChg>
        <pc:spChg chg="del">
          <ac:chgData name="Thien Nguyen - Y17" userId="8a2f91e4-1e13-4673-a88c-a1a9aa4f0135" providerId="ADAL" clId="{96488070-B453-4971-AB58-987DE5EEBC9A}" dt="2023-05-16T14:20:57.860" v="658"/>
          <ac:spMkLst>
            <pc:docMk/>
            <pc:sldMk cId="3466037645" sldId="340"/>
            <ac:spMk id="41" creationId="{F0087D53-9295-4463-AAE4-D5C626046E9F}"/>
          </ac:spMkLst>
        </pc:spChg>
        <pc:spChg chg="del">
          <ac:chgData name="Thien Nguyen - Y17" userId="8a2f91e4-1e13-4673-a88c-a1a9aa4f0135" providerId="ADAL" clId="{96488070-B453-4971-AB58-987DE5EEBC9A}" dt="2023-05-16T14:20:57.860" v="658"/>
          <ac:spMkLst>
            <pc:docMk/>
            <pc:sldMk cId="3466037645" sldId="340"/>
            <ac:spMk id="42" creationId="{D6A9C53F-5F90-40A5-8C85-5412D39C8C68}"/>
          </ac:spMkLst>
        </pc:spChg>
        <pc:picChg chg="mod">
          <ac:chgData name="Thien Nguyen - Y17" userId="8a2f91e4-1e13-4673-a88c-a1a9aa4f0135" providerId="ADAL" clId="{96488070-B453-4971-AB58-987DE5EEBC9A}" dt="2023-05-17T18:10:57.561" v="11816" actId="1076"/>
          <ac:picMkLst>
            <pc:docMk/>
            <pc:sldMk cId="3466037645" sldId="340"/>
            <ac:picMk id="14" creationId="{2BBE31AD-8B59-8858-DCA7-F571CB653663}"/>
          </ac:picMkLst>
        </pc:picChg>
        <pc:picChg chg="mod">
          <ac:chgData name="Thien Nguyen - Y17" userId="8a2f91e4-1e13-4673-a88c-a1a9aa4f0135" providerId="ADAL" clId="{96488070-B453-4971-AB58-987DE5EEBC9A}" dt="2023-05-17T18:10:59.192" v="11817" actId="1076"/>
          <ac:picMkLst>
            <pc:docMk/>
            <pc:sldMk cId="3466037645" sldId="340"/>
            <ac:picMk id="15366" creationId="{BA551763-AC99-E4BF-048D-AD3AFA79B759}"/>
          </ac:picMkLst>
        </pc:picChg>
      </pc:sldChg>
      <pc:sldChg chg="delSp add setBg delDesignElem">
        <pc:chgData name="Thien Nguyen - Y17" userId="8a2f91e4-1e13-4673-a88c-a1a9aa4f0135" providerId="ADAL" clId="{96488070-B453-4971-AB58-987DE5EEBC9A}" dt="2023-05-16T14:20:57.860" v="658"/>
        <pc:sldMkLst>
          <pc:docMk/>
          <pc:sldMk cId="1126139492" sldId="342"/>
        </pc:sldMkLst>
        <pc:spChg chg="del">
          <ac:chgData name="Thien Nguyen - Y17" userId="8a2f91e4-1e13-4673-a88c-a1a9aa4f0135" providerId="ADAL" clId="{96488070-B453-4971-AB58-987DE5EEBC9A}" dt="2023-05-16T14:20:57.860" v="658"/>
          <ac:spMkLst>
            <pc:docMk/>
            <pc:sldMk cId="1126139492" sldId="342"/>
            <ac:spMk id="14" creationId="{DA381740-063A-41A4-836D-85D14980EEF0}"/>
          </ac:spMkLst>
        </pc:spChg>
        <pc:spChg chg="del">
          <ac:chgData name="Thien Nguyen - Y17" userId="8a2f91e4-1e13-4673-a88c-a1a9aa4f0135" providerId="ADAL" clId="{96488070-B453-4971-AB58-987DE5EEBC9A}" dt="2023-05-16T14:20:57.860" v="658"/>
          <ac:spMkLst>
            <pc:docMk/>
            <pc:sldMk cId="1126139492" sldId="342"/>
            <ac:spMk id="16" creationId="{7C98A213-5994-475E-B327-DC6EC27FBA8B}"/>
          </ac:spMkLst>
        </pc:spChg>
        <pc:spChg chg="del">
          <ac:chgData name="Thien Nguyen - Y17" userId="8a2f91e4-1e13-4673-a88c-a1a9aa4f0135" providerId="ADAL" clId="{96488070-B453-4971-AB58-987DE5EEBC9A}" dt="2023-05-16T14:20:57.860" v="658"/>
          <ac:spMkLst>
            <pc:docMk/>
            <pc:sldMk cId="1126139492" sldId="342"/>
            <ac:spMk id="18" creationId="{147C7031-1E3A-4EF7-A823-89F74BA673E4}"/>
          </ac:spMkLst>
        </pc:spChg>
      </pc:sldChg>
      <pc:sldChg chg="modSp add mod modTransition modAnim chgLayout">
        <pc:chgData name="Thien Nguyen - Y17" userId="8a2f91e4-1e13-4673-a88c-a1a9aa4f0135" providerId="ADAL" clId="{96488070-B453-4971-AB58-987DE5EEBC9A}" dt="2023-05-17T17:50:19.464" v="11136" actId="114"/>
        <pc:sldMkLst>
          <pc:docMk/>
          <pc:sldMk cId="3880601429" sldId="343"/>
        </pc:sldMkLst>
        <pc:spChg chg="mod ord">
          <ac:chgData name="Thien Nguyen - Y17" userId="8a2f91e4-1e13-4673-a88c-a1a9aa4f0135" providerId="ADAL" clId="{96488070-B453-4971-AB58-987DE5EEBC9A}" dt="2023-05-17T17:36:20.970" v="10861" actId="700"/>
          <ac:spMkLst>
            <pc:docMk/>
            <pc:sldMk cId="3880601429" sldId="343"/>
            <ac:spMk id="4" creationId="{AF00CD08-67D5-A8B2-11B1-50615A6C3A3F}"/>
          </ac:spMkLst>
        </pc:spChg>
        <pc:graphicFrameChg chg="mod ord modGraphic">
          <ac:chgData name="Thien Nguyen - Y17" userId="8a2f91e4-1e13-4673-a88c-a1a9aa4f0135" providerId="ADAL" clId="{96488070-B453-4971-AB58-987DE5EEBC9A}" dt="2023-05-17T17:50:19.464" v="11136" actId="114"/>
          <ac:graphicFrameMkLst>
            <pc:docMk/>
            <pc:sldMk cId="3880601429" sldId="343"/>
            <ac:graphicFrameMk id="6" creationId="{7C78F99B-C85D-CE36-E13D-1E495929F23E}"/>
          </ac:graphicFrameMkLst>
        </pc:graphicFrameChg>
      </pc:sldChg>
      <pc:sldChg chg="addSp delSp modSp add mod modTransition setBg modAnim delDesignElem chgLayout">
        <pc:chgData name="Thien Nguyen - Y17" userId="8a2f91e4-1e13-4673-a88c-a1a9aa4f0135" providerId="ADAL" clId="{96488070-B453-4971-AB58-987DE5EEBC9A}" dt="2023-05-17T19:38:58.814" v="15639" actId="5793"/>
        <pc:sldMkLst>
          <pc:docMk/>
          <pc:sldMk cId="741192707" sldId="344"/>
        </pc:sldMkLst>
        <pc:spChg chg="mod ord">
          <ac:chgData name="Thien Nguyen - Y17" userId="8a2f91e4-1e13-4673-a88c-a1a9aa4f0135" providerId="ADAL" clId="{96488070-B453-4971-AB58-987DE5EEBC9A}" dt="2023-05-17T17:45:14.825" v="11017" actId="700"/>
          <ac:spMkLst>
            <pc:docMk/>
            <pc:sldMk cId="741192707" sldId="344"/>
            <ac:spMk id="2" creationId="{F4FC7F6C-200E-F68A-EF71-422D6EC3CA47}"/>
          </ac:spMkLst>
        </pc:spChg>
        <pc:spChg chg="add mod">
          <ac:chgData name="Thien Nguyen - Y17" userId="8a2f91e4-1e13-4673-a88c-a1a9aa4f0135" providerId="ADAL" clId="{96488070-B453-4971-AB58-987DE5EEBC9A}" dt="2023-05-17T19:38:58.814" v="15639" actId="5793"/>
          <ac:spMkLst>
            <pc:docMk/>
            <pc:sldMk cId="741192707" sldId="344"/>
            <ac:spMk id="3" creationId="{8808ACA2-00AC-755D-4AA2-3A69D09232BA}"/>
          </ac:spMkLst>
        </pc:spChg>
        <pc:spChg chg="del">
          <ac:chgData name="Thien Nguyen - Y17" userId="8a2f91e4-1e13-4673-a88c-a1a9aa4f0135" providerId="ADAL" clId="{96488070-B453-4971-AB58-987DE5EEBC9A}" dt="2023-05-16T14:20:57.860" v="658"/>
          <ac:spMkLst>
            <pc:docMk/>
            <pc:sldMk cId="741192707" sldId="344"/>
            <ac:spMk id="18" creationId="{6C4028FD-8BAA-4A19-BFDE-594D991B7552}"/>
          </ac:spMkLst>
        </pc:spChg>
        <pc:graphicFrameChg chg="mod ord modGraphic">
          <ac:chgData name="Thien Nguyen - Y17" userId="8a2f91e4-1e13-4673-a88c-a1a9aa4f0135" providerId="ADAL" clId="{96488070-B453-4971-AB58-987DE5EEBC9A}" dt="2023-05-17T17:54:59.362" v="11295" actId="1076"/>
          <ac:graphicFrameMkLst>
            <pc:docMk/>
            <pc:sldMk cId="741192707" sldId="344"/>
            <ac:graphicFrameMk id="9" creationId="{86EFA78D-6DBC-0BE8-05BB-2CB7D5332F00}"/>
          </ac:graphicFrameMkLst>
        </pc:graphicFrameChg>
      </pc:sldChg>
      <pc:sldChg chg="modSp add mod modTransition modAnim chgLayout">
        <pc:chgData name="Thien Nguyen - Y17" userId="8a2f91e4-1e13-4673-a88c-a1a9aa4f0135" providerId="ADAL" clId="{96488070-B453-4971-AB58-987DE5EEBC9A}" dt="2023-05-17T17:55:30.869" v="11389" actId="20577"/>
        <pc:sldMkLst>
          <pc:docMk/>
          <pc:sldMk cId="2381288334" sldId="345"/>
        </pc:sldMkLst>
        <pc:spChg chg="mod ord">
          <ac:chgData name="Thien Nguyen - Y17" userId="8a2f91e4-1e13-4673-a88c-a1a9aa4f0135" providerId="ADAL" clId="{96488070-B453-4971-AB58-987DE5EEBC9A}" dt="2023-05-17T17:55:30.869" v="11389" actId="20577"/>
          <ac:spMkLst>
            <pc:docMk/>
            <pc:sldMk cId="2381288334" sldId="345"/>
            <ac:spMk id="2" creationId="{F3F2AE25-2CEA-7B2C-DF5E-F49EB77B2398}"/>
          </ac:spMkLst>
        </pc:spChg>
        <pc:spChg chg="mod ord">
          <ac:chgData name="Thien Nguyen - Y17" userId="8a2f91e4-1e13-4673-a88c-a1a9aa4f0135" providerId="ADAL" clId="{96488070-B453-4971-AB58-987DE5EEBC9A}" dt="2023-05-17T17:55:27.627" v="11376" actId="20577"/>
          <ac:spMkLst>
            <pc:docMk/>
            <pc:sldMk cId="2381288334" sldId="345"/>
            <ac:spMk id="3" creationId="{F6CF8084-1AC3-2B2B-4541-D8E10BEE92C7}"/>
          </ac:spMkLst>
        </pc:spChg>
      </pc:sldChg>
      <pc:sldChg chg="addSp delSp modSp add del mod modTransition setBg modClrScheme modAnim delDesignElem chgLayout">
        <pc:chgData name="Thien Nguyen - Y17" userId="8a2f91e4-1e13-4673-a88c-a1a9aa4f0135" providerId="ADAL" clId="{96488070-B453-4971-AB58-987DE5EEBC9A}" dt="2023-05-17T17:56:28.289" v="11517" actId="47"/>
        <pc:sldMkLst>
          <pc:docMk/>
          <pc:sldMk cId="2334056730" sldId="346"/>
        </pc:sldMkLst>
        <pc:spChg chg="mod ord">
          <ac:chgData name="Thien Nguyen - Y17" userId="8a2f91e4-1e13-4673-a88c-a1a9aa4f0135" providerId="ADAL" clId="{96488070-B453-4971-AB58-987DE5EEBC9A}" dt="2023-05-17T17:55:57.059" v="11447" actId="20577"/>
          <ac:spMkLst>
            <pc:docMk/>
            <pc:sldMk cId="2334056730" sldId="346"/>
            <ac:spMk id="2" creationId="{1FEBE8B1-019A-C75B-9A1F-01D9ABB4B625}"/>
          </ac:spMkLst>
        </pc:spChg>
        <pc:spChg chg="add mod ord">
          <ac:chgData name="Thien Nguyen - Y17" userId="8a2f91e4-1e13-4673-a88c-a1a9aa4f0135" providerId="ADAL" clId="{96488070-B453-4971-AB58-987DE5EEBC9A}" dt="2023-05-17T17:55:53.779" v="11434" actId="20577"/>
          <ac:spMkLst>
            <pc:docMk/>
            <pc:sldMk cId="2334056730" sldId="346"/>
            <ac:spMk id="3" creationId="{D4B557E8-ED4C-A84A-EACD-5E72E1B2D1FF}"/>
          </ac:spMkLst>
        </pc:spChg>
        <pc:spChg chg="del">
          <ac:chgData name="Thien Nguyen - Y17" userId="8a2f91e4-1e13-4673-a88c-a1a9aa4f0135" providerId="ADAL" clId="{96488070-B453-4971-AB58-987DE5EEBC9A}" dt="2023-05-16T14:20:57.860" v="658"/>
          <ac:spMkLst>
            <pc:docMk/>
            <pc:sldMk cId="2334056730" sldId="346"/>
            <ac:spMk id="14" creationId="{53F29798-D584-4792-9B62-3F5F5C36D619}"/>
          </ac:spMkLst>
        </pc:spChg>
        <pc:graphicFrameChg chg="del mod">
          <ac:chgData name="Thien Nguyen - Y17" userId="8a2f91e4-1e13-4673-a88c-a1a9aa4f0135" providerId="ADAL" clId="{96488070-B453-4971-AB58-987DE5EEBC9A}" dt="2023-05-17T17:56:21.521" v="11513" actId="21"/>
          <ac:graphicFrameMkLst>
            <pc:docMk/>
            <pc:sldMk cId="2334056730" sldId="346"/>
            <ac:graphicFrameMk id="4" creationId="{69874A8B-6F21-FA34-2D19-E92AF734BB90}"/>
          </ac:graphicFrameMkLst>
        </pc:graphicFrameChg>
      </pc:sldChg>
      <pc:sldChg chg="add ord modTransition setBg modAnim">
        <pc:chgData name="Thien Nguyen - Y17" userId="8a2f91e4-1e13-4673-a88c-a1a9aa4f0135" providerId="ADAL" clId="{96488070-B453-4971-AB58-987DE5EEBC9A}" dt="2023-05-17T19:29:51.263" v="15192"/>
        <pc:sldMkLst>
          <pc:docMk/>
          <pc:sldMk cId="3704543941" sldId="348"/>
        </pc:sldMkLst>
      </pc:sldChg>
      <pc:sldChg chg="add ord modTransition setBg modAnim">
        <pc:chgData name="Thien Nguyen - Y17" userId="8a2f91e4-1e13-4673-a88c-a1a9aa4f0135" providerId="ADAL" clId="{96488070-B453-4971-AB58-987DE5EEBC9A}" dt="2023-05-17T19:29:51.263" v="15192"/>
        <pc:sldMkLst>
          <pc:docMk/>
          <pc:sldMk cId="3615085602" sldId="349"/>
        </pc:sldMkLst>
      </pc:sldChg>
      <pc:sldChg chg="addSp delSp modSp add mod ord modTransition setBg modClrScheme chgLayout">
        <pc:chgData name="Thien Nguyen - Y17" userId="8a2f91e4-1e13-4673-a88c-a1a9aa4f0135" providerId="ADAL" clId="{96488070-B453-4971-AB58-987DE5EEBC9A}" dt="2023-05-17T17:34:28.356" v="10855" actId="1076"/>
        <pc:sldMkLst>
          <pc:docMk/>
          <pc:sldMk cId="4217259279" sldId="351"/>
        </pc:sldMkLst>
        <pc:spChg chg="add mod ord">
          <ac:chgData name="Thien Nguyen - Y17" userId="8a2f91e4-1e13-4673-a88c-a1a9aa4f0135" providerId="ADAL" clId="{96488070-B453-4971-AB58-987DE5EEBC9A}" dt="2023-05-17T17:33:47.500" v="10813" actId="20577"/>
          <ac:spMkLst>
            <pc:docMk/>
            <pc:sldMk cId="4217259279" sldId="351"/>
            <ac:spMk id="3" creationId="{F22B93E1-A53F-4BE3-237F-D553758E7701}"/>
          </ac:spMkLst>
        </pc:spChg>
        <pc:spChg chg="add del mod ord">
          <ac:chgData name="Thien Nguyen - Y17" userId="8a2f91e4-1e13-4673-a88c-a1a9aa4f0135" providerId="ADAL" clId="{96488070-B453-4971-AB58-987DE5EEBC9A}" dt="2023-05-17T17:33:54.370" v="10815"/>
          <ac:spMkLst>
            <pc:docMk/>
            <pc:sldMk cId="4217259279" sldId="351"/>
            <ac:spMk id="4" creationId="{AD27FF8A-B407-BEDC-8798-5173A0A40D2B}"/>
          </ac:spMkLst>
        </pc:spChg>
        <pc:picChg chg="del">
          <ac:chgData name="Thien Nguyen - Y17" userId="8a2f91e4-1e13-4673-a88c-a1a9aa4f0135" providerId="ADAL" clId="{96488070-B453-4971-AB58-987DE5EEBC9A}" dt="2023-05-17T17:33:53.536" v="10814" actId="21"/>
          <ac:picMkLst>
            <pc:docMk/>
            <pc:sldMk cId="4217259279" sldId="351"/>
            <ac:picMk id="2" creationId="{E1845537-28E9-AB15-867C-7F37DEF8D3FF}"/>
          </ac:picMkLst>
        </pc:picChg>
        <pc:picChg chg="add mod">
          <ac:chgData name="Thien Nguyen - Y17" userId="8a2f91e4-1e13-4673-a88c-a1a9aa4f0135" providerId="ADAL" clId="{96488070-B453-4971-AB58-987DE5EEBC9A}" dt="2023-05-17T17:34:28.356" v="10855" actId="1076"/>
          <ac:picMkLst>
            <pc:docMk/>
            <pc:sldMk cId="4217259279" sldId="351"/>
            <ac:picMk id="5" creationId="{C8CB5121-6F7F-51E9-F168-90F94A62F78D}"/>
          </ac:picMkLst>
        </pc:picChg>
      </pc:sldChg>
      <pc:sldChg chg="addSp delSp modSp add mod ord modTransition setBg modClrScheme chgLayout">
        <pc:chgData name="Thien Nguyen - Y17" userId="8a2f91e4-1e13-4673-a88c-a1a9aa4f0135" providerId="ADAL" clId="{96488070-B453-4971-AB58-987DE5EEBC9A}" dt="2023-05-17T17:34:20.827" v="10853" actId="1076"/>
        <pc:sldMkLst>
          <pc:docMk/>
          <pc:sldMk cId="3703582166" sldId="352"/>
        </pc:sldMkLst>
        <pc:spChg chg="add mod ord">
          <ac:chgData name="Thien Nguyen - Y17" userId="8a2f91e4-1e13-4673-a88c-a1a9aa4f0135" providerId="ADAL" clId="{96488070-B453-4971-AB58-987DE5EEBC9A}" dt="2023-05-17T17:34:05.391" v="10850" actId="20577"/>
          <ac:spMkLst>
            <pc:docMk/>
            <pc:sldMk cId="3703582166" sldId="352"/>
            <ac:spMk id="3" creationId="{F0332DE0-7D91-9375-41C7-1501BD63A708}"/>
          </ac:spMkLst>
        </pc:spChg>
        <pc:spChg chg="add del mod ord">
          <ac:chgData name="Thien Nguyen - Y17" userId="8a2f91e4-1e13-4673-a88c-a1a9aa4f0135" providerId="ADAL" clId="{96488070-B453-4971-AB58-987DE5EEBC9A}" dt="2023-05-17T17:34:06.465" v="10851"/>
          <ac:spMkLst>
            <pc:docMk/>
            <pc:sldMk cId="3703582166" sldId="352"/>
            <ac:spMk id="4" creationId="{94605332-0424-A32B-C649-9E68ED1F5959}"/>
          </ac:spMkLst>
        </pc:spChg>
        <pc:picChg chg="del">
          <ac:chgData name="Thien Nguyen - Y17" userId="8a2f91e4-1e13-4673-a88c-a1a9aa4f0135" providerId="ADAL" clId="{96488070-B453-4971-AB58-987DE5EEBC9A}" dt="2023-05-17T17:34:00.930" v="10816" actId="21"/>
          <ac:picMkLst>
            <pc:docMk/>
            <pc:sldMk cId="3703582166" sldId="352"/>
            <ac:picMk id="2" creationId="{EB59B04D-1B3F-675E-D8A9-9703794C8525}"/>
          </ac:picMkLst>
        </pc:picChg>
        <pc:picChg chg="add mod">
          <ac:chgData name="Thien Nguyen - Y17" userId="8a2f91e4-1e13-4673-a88c-a1a9aa4f0135" providerId="ADAL" clId="{96488070-B453-4971-AB58-987DE5EEBC9A}" dt="2023-05-17T17:34:20.827" v="10853" actId="1076"/>
          <ac:picMkLst>
            <pc:docMk/>
            <pc:sldMk cId="3703582166" sldId="352"/>
            <ac:picMk id="5" creationId="{C4A3F2FC-F7A6-6C6C-86B5-AEAC82138241}"/>
          </ac:picMkLst>
        </pc:picChg>
      </pc:sldChg>
      <pc:sldChg chg="add del modTransition modAnim">
        <pc:chgData name="Thien Nguyen - Y17" userId="8a2f91e4-1e13-4673-a88c-a1a9aa4f0135" providerId="ADAL" clId="{96488070-B453-4971-AB58-987DE5EEBC9A}" dt="2023-05-17T17:13:44.456" v="9619" actId="47"/>
        <pc:sldMkLst>
          <pc:docMk/>
          <pc:sldMk cId="3582581441" sldId="354"/>
        </pc:sldMkLst>
      </pc:sldChg>
      <pc:sldChg chg="add del modTransition setBg">
        <pc:chgData name="Thien Nguyen - Y17" userId="8a2f91e4-1e13-4673-a88c-a1a9aa4f0135" providerId="ADAL" clId="{96488070-B453-4971-AB58-987DE5EEBC9A}" dt="2023-05-17T15:42:44.430" v="6510" actId="47"/>
        <pc:sldMkLst>
          <pc:docMk/>
          <pc:sldMk cId="1222127711" sldId="355"/>
        </pc:sldMkLst>
      </pc:sldChg>
      <pc:sldChg chg="modSp add mod modTransition">
        <pc:chgData name="Thien Nguyen - Y17" userId="8a2f91e4-1e13-4673-a88c-a1a9aa4f0135" providerId="ADAL" clId="{96488070-B453-4971-AB58-987DE5EEBC9A}" dt="2023-05-17T14:33:15.846" v="5885"/>
        <pc:sldMkLst>
          <pc:docMk/>
          <pc:sldMk cId="854032241" sldId="356"/>
        </pc:sldMkLst>
        <pc:spChg chg="mod">
          <ac:chgData name="Thien Nguyen - Y17" userId="8a2f91e4-1e13-4673-a88c-a1a9aa4f0135" providerId="ADAL" clId="{96488070-B453-4971-AB58-987DE5EEBC9A}" dt="2023-05-16T14:20:57.955" v="659" actId="27636"/>
          <ac:spMkLst>
            <pc:docMk/>
            <pc:sldMk cId="854032241" sldId="356"/>
            <ac:spMk id="4" creationId="{3B44B7E5-609C-E04B-443B-35B8534E0395}"/>
          </ac:spMkLst>
        </pc:spChg>
      </pc:sldChg>
      <pc:sldChg chg="delSp modSp add mod modTransition modAnim chgLayout">
        <pc:chgData name="Thien Nguyen - Y17" userId="8a2f91e4-1e13-4673-a88c-a1a9aa4f0135" providerId="ADAL" clId="{96488070-B453-4971-AB58-987DE5EEBC9A}" dt="2023-05-22T23:27:11.863" v="20598" actId="478"/>
        <pc:sldMkLst>
          <pc:docMk/>
          <pc:sldMk cId="2127501747" sldId="357"/>
        </pc:sldMkLst>
        <pc:spChg chg="mod ord">
          <ac:chgData name="Thien Nguyen - Y17" userId="8a2f91e4-1e13-4673-a88c-a1a9aa4f0135" providerId="ADAL" clId="{96488070-B453-4971-AB58-987DE5EEBC9A}" dt="2023-05-17T17:36:20.970" v="10861" actId="700"/>
          <ac:spMkLst>
            <pc:docMk/>
            <pc:sldMk cId="2127501747" sldId="357"/>
            <ac:spMk id="5" creationId="{FF83421A-198E-C116-0297-7F91C2570D43}"/>
          </ac:spMkLst>
        </pc:spChg>
        <pc:spChg chg="mod ord">
          <ac:chgData name="Thien Nguyen - Y17" userId="8a2f91e4-1e13-4673-a88c-a1a9aa4f0135" providerId="ADAL" clId="{96488070-B453-4971-AB58-987DE5EEBC9A}" dt="2023-05-17T17:58:02.596" v="11539" actId="403"/>
          <ac:spMkLst>
            <pc:docMk/>
            <pc:sldMk cId="2127501747" sldId="357"/>
            <ac:spMk id="6" creationId="{7FDFD14C-605E-EDA3-A548-CAA876F49947}"/>
          </ac:spMkLst>
        </pc:spChg>
        <pc:spChg chg="del">
          <ac:chgData name="Thien Nguyen - Y17" userId="8a2f91e4-1e13-4673-a88c-a1a9aa4f0135" providerId="ADAL" clId="{96488070-B453-4971-AB58-987DE5EEBC9A}" dt="2023-05-17T16:04:28.013" v="6807" actId="478"/>
          <ac:spMkLst>
            <pc:docMk/>
            <pc:sldMk cId="2127501747" sldId="357"/>
            <ac:spMk id="11" creationId="{4068C6AC-DD1B-A788-A092-5B2674D92179}"/>
          </ac:spMkLst>
        </pc:spChg>
        <pc:spChg chg="del mod ord">
          <ac:chgData name="Thien Nguyen - Y17" userId="8a2f91e4-1e13-4673-a88c-a1a9aa4f0135" providerId="ADAL" clId="{96488070-B453-4971-AB58-987DE5EEBC9A}" dt="2023-05-22T23:27:11.863" v="20598" actId="478"/>
          <ac:spMkLst>
            <pc:docMk/>
            <pc:sldMk cId="2127501747" sldId="357"/>
            <ac:spMk id="13" creationId="{06B39AF0-8BEF-8AB6-4C7E-6740A5681E46}"/>
          </ac:spMkLst>
        </pc:spChg>
      </pc:sldChg>
      <pc:sldChg chg="addSp delSp modSp add mod modTransition setBg modClrScheme modAnim delDesignElem chgLayout">
        <pc:chgData name="Thien Nguyen - Y17" userId="8a2f91e4-1e13-4673-a88c-a1a9aa4f0135" providerId="ADAL" clId="{96488070-B453-4971-AB58-987DE5EEBC9A}" dt="2023-05-22T23:27:21.406" v="20601" actId="478"/>
        <pc:sldMkLst>
          <pc:docMk/>
          <pc:sldMk cId="824277799" sldId="358"/>
        </pc:sldMkLst>
        <pc:spChg chg="mod ord">
          <ac:chgData name="Thien Nguyen - Y17" userId="8a2f91e4-1e13-4673-a88c-a1a9aa4f0135" providerId="ADAL" clId="{96488070-B453-4971-AB58-987DE5EEBC9A}" dt="2023-05-17T18:13:16.733" v="11831" actId="700"/>
          <ac:spMkLst>
            <pc:docMk/>
            <pc:sldMk cId="824277799" sldId="358"/>
            <ac:spMk id="2" creationId="{9A61CF11-5C49-8962-D4A6-DAB1279051B5}"/>
          </ac:spMkLst>
        </pc:spChg>
        <pc:spChg chg="mod ord">
          <ac:chgData name="Thien Nguyen - Y17" userId="8a2f91e4-1e13-4673-a88c-a1a9aa4f0135" providerId="ADAL" clId="{96488070-B453-4971-AB58-987DE5EEBC9A}" dt="2023-05-17T18:14:39.265" v="11852" actId="14100"/>
          <ac:spMkLst>
            <pc:docMk/>
            <pc:sldMk cId="824277799" sldId="358"/>
            <ac:spMk id="3" creationId="{C3576427-422B-9D9A-5EEC-9436E79A8D9D}"/>
          </ac:spMkLst>
        </pc:spChg>
        <pc:spChg chg="add del mod">
          <ac:chgData name="Thien Nguyen - Y17" userId="8a2f91e4-1e13-4673-a88c-a1a9aa4f0135" providerId="ADAL" clId="{96488070-B453-4971-AB58-987DE5EEBC9A}" dt="2023-05-16T14:33:37.060" v="1502" actId="26606"/>
          <ac:spMkLst>
            <pc:docMk/>
            <pc:sldMk cId="824277799" sldId="358"/>
            <ac:spMk id="8" creationId="{56EA34F4-F3DF-D7F1-D417-440B018DDA55}"/>
          </ac:spMkLst>
        </pc:spChg>
        <pc:spChg chg="del">
          <ac:chgData name="Thien Nguyen - Y17" userId="8a2f91e4-1e13-4673-a88c-a1a9aa4f0135" providerId="ADAL" clId="{96488070-B453-4971-AB58-987DE5EEBC9A}" dt="2023-05-16T14:20:57.860" v="658"/>
          <ac:spMkLst>
            <pc:docMk/>
            <pc:sldMk cId="824277799" sldId="358"/>
            <ac:spMk id="9" creationId="{743AA782-23D1-4521-8CAD-47662984AA08}"/>
          </ac:spMkLst>
        </pc:spChg>
        <pc:spChg chg="del">
          <ac:chgData name="Thien Nguyen - Y17" userId="8a2f91e4-1e13-4673-a88c-a1a9aa4f0135" providerId="ADAL" clId="{96488070-B453-4971-AB58-987DE5EEBC9A}" dt="2023-05-16T14:20:57.860" v="658"/>
          <ac:spMkLst>
            <pc:docMk/>
            <pc:sldMk cId="824277799" sldId="358"/>
            <ac:spMk id="11" creationId="{650D18FE-0824-4A46-B22C-A86B52E5780A}"/>
          </ac:spMkLst>
        </pc:spChg>
        <pc:spChg chg="add del mod">
          <ac:chgData name="Thien Nguyen - Y17" userId="8a2f91e4-1e13-4673-a88c-a1a9aa4f0135" providerId="ADAL" clId="{96488070-B453-4971-AB58-987DE5EEBC9A}" dt="2023-05-16T14:33:37.060" v="1502" actId="26606"/>
          <ac:spMkLst>
            <pc:docMk/>
            <pc:sldMk cId="824277799" sldId="358"/>
            <ac:spMk id="13" creationId="{436CDCE4-FC16-C65D-FBCB-41267A008DDF}"/>
          </ac:spMkLst>
        </pc:spChg>
        <pc:spChg chg="add del mod">
          <ac:chgData name="Thien Nguyen - Y17" userId="8a2f91e4-1e13-4673-a88c-a1a9aa4f0135" providerId="ADAL" clId="{96488070-B453-4971-AB58-987DE5EEBC9A}" dt="2023-05-16T14:33:37.060" v="1502" actId="26606"/>
          <ac:spMkLst>
            <pc:docMk/>
            <pc:sldMk cId="824277799" sldId="358"/>
            <ac:spMk id="15" creationId="{53BF681F-31B3-73D2-5812-F776550827E0}"/>
          </ac:spMkLst>
        </pc:spChg>
        <pc:spChg chg="add del mod">
          <ac:chgData name="Thien Nguyen - Y17" userId="8a2f91e4-1e13-4673-a88c-a1a9aa4f0135" providerId="ADAL" clId="{96488070-B453-4971-AB58-987DE5EEBC9A}" dt="2023-05-16T14:33:37.060" v="1502" actId="26606"/>
          <ac:spMkLst>
            <pc:docMk/>
            <pc:sldMk cId="824277799" sldId="358"/>
            <ac:spMk id="17" creationId="{A99E9A34-FFBA-2F06-2991-1CDCC3DBB0FC}"/>
          </ac:spMkLst>
        </pc:spChg>
        <pc:spChg chg="add del mod">
          <ac:chgData name="Thien Nguyen - Y17" userId="8a2f91e4-1e13-4673-a88c-a1a9aa4f0135" providerId="ADAL" clId="{96488070-B453-4971-AB58-987DE5EEBC9A}" dt="2023-05-16T14:33:37.060" v="1502" actId="26606"/>
          <ac:spMkLst>
            <pc:docMk/>
            <pc:sldMk cId="824277799" sldId="358"/>
            <ac:spMk id="19" creationId="{0CA7671E-5D54-9EF4-A8D9-4FA6A6856BB8}"/>
          </ac:spMkLst>
        </pc:spChg>
        <pc:spChg chg="add del mod">
          <ac:chgData name="Thien Nguyen - Y17" userId="8a2f91e4-1e13-4673-a88c-a1a9aa4f0135" providerId="ADAL" clId="{96488070-B453-4971-AB58-987DE5EEBC9A}" dt="2023-05-16T14:33:38.396" v="1504" actId="26606"/>
          <ac:spMkLst>
            <pc:docMk/>
            <pc:sldMk cId="824277799" sldId="358"/>
            <ac:spMk id="21" creationId="{78E9C582-D2B7-5312-8F6F-3296D5AD465F}"/>
          </ac:spMkLst>
        </pc:spChg>
        <pc:spChg chg="add del mod">
          <ac:chgData name="Thien Nguyen - Y17" userId="8a2f91e4-1e13-4673-a88c-a1a9aa4f0135" providerId="ADAL" clId="{96488070-B453-4971-AB58-987DE5EEBC9A}" dt="2023-05-16T14:33:38.396" v="1504" actId="26606"/>
          <ac:spMkLst>
            <pc:docMk/>
            <pc:sldMk cId="824277799" sldId="358"/>
            <ac:spMk id="22" creationId="{01712147-E9EE-2DB5-D2C0-E23863DE9002}"/>
          </ac:spMkLst>
        </pc:spChg>
        <pc:spChg chg="add del mod">
          <ac:chgData name="Thien Nguyen - Y17" userId="8a2f91e4-1e13-4673-a88c-a1a9aa4f0135" providerId="ADAL" clId="{96488070-B453-4971-AB58-987DE5EEBC9A}" dt="2023-05-16T14:33:38.396" v="1504" actId="26606"/>
          <ac:spMkLst>
            <pc:docMk/>
            <pc:sldMk cId="824277799" sldId="358"/>
            <ac:spMk id="23" creationId="{CB1519E8-E75C-57BE-8E51-428A8CE77BF0}"/>
          </ac:spMkLst>
        </pc:spChg>
        <pc:spChg chg="add del mod">
          <ac:chgData name="Thien Nguyen - Y17" userId="8a2f91e4-1e13-4673-a88c-a1a9aa4f0135" providerId="ADAL" clId="{96488070-B453-4971-AB58-987DE5EEBC9A}" dt="2023-05-16T14:33:38.396" v="1504" actId="26606"/>
          <ac:spMkLst>
            <pc:docMk/>
            <pc:sldMk cId="824277799" sldId="358"/>
            <ac:spMk id="24" creationId="{D2A64FF0-9FE3-3DB4-355D-E116DE4581D9}"/>
          </ac:spMkLst>
        </pc:spChg>
        <pc:spChg chg="add del mod">
          <ac:chgData name="Thien Nguyen - Y17" userId="8a2f91e4-1e13-4673-a88c-a1a9aa4f0135" providerId="ADAL" clId="{96488070-B453-4971-AB58-987DE5EEBC9A}" dt="2023-05-16T14:33:38.396" v="1504" actId="26606"/>
          <ac:spMkLst>
            <pc:docMk/>
            <pc:sldMk cId="824277799" sldId="358"/>
            <ac:spMk id="25" creationId="{253D0D47-9754-E77C-C501-28F458673EDE}"/>
          </ac:spMkLst>
        </pc:spChg>
        <pc:spChg chg="add del mod">
          <ac:chgData name="Thien Nguyen - Y17" userId="8a2f91e4-1e13-4673-a88c-a1a9aa4f0135" providerId="ADAL" clId="{96488070-B453-4971-AB58-987DE5EEBC9A}" dt="2023-05-16T14:33:39.077" v="1506" actId="26606"/>
          <ac:spMkLst>
            <pc:docMk/>
            <pc:sldMk cId="824277799" sldId="358"/>
            <ac:spMk id="27" creationId="{56EA34F4-F3DF-D7F1-D417-440B018DDA55}"/>
          </ac:spMkLst>
        </pc:spChg>
        <pc:spChg chg="add del mod">
          <ac:chgData name="Thien Nguyen - Y17" userId="8a2f91e4-1e13-4673-a88c-a1a9aa4f0135" providerId="ADAL" clId="{96488070-B453-4971-AB58-987DE5EEBC9A}" dt="2023-05-16T14:33:39.077" v="1506" actId="26606"/>
          <ac:spMkLst>
            <pc:docMk/>
            <pc:sldMk cId="824277799" sldId="358"/>
            <ac:spMk id="28" creationId="{436CDCE4-FC16-C65D-FBCB-41267A008DDF}"/>
          </ac:spMkLst>
        </pc:spChg>
        <pc:spChg chg="add del mod">
          <ac:chgData name="Thien Nguyen - Y17" userId="8a2f91e4-1e13-4673-a88c-a1a9aa4f0135" providerId="ADAL" clId="{96488070-B453-4971-AB58-987DE5EEBC9A}" dt="2023-05-16T14:33:39.077" v="1506" actId="26606"/>
          <ac:spMkLst>
            <pc:docMk/>
            <pc:sldMk cId="824277799" sldId="358"/>
            <ac:spMk id="29" creationId="{53BF681F-31B3-73D2-5812-F776550827E0}"/>
          </ac:spMkLst>
        </pc:spChg>
        <pc:spChg chg="add del mod">
          <ac:chgData name="Thien Nguyen - Y17" userId="8a2f91e4-1e13-4673-a88c-a1a9aa4f0135" providerId="ADAL" clId="{96488070-B453-4971-AB58-987DE5EEBC9A}" dt="2023-05-16T14:33:39.077" v="1506" actId="26606"/>
          <ac:spMkLst>
            <pc:docMk/>
            <pc:sldMk cId="824277799" sldId="358"/>
            <ac:spMk id="30" creationId="{A99E9A34-FFBA-2F06-2991-1CDCC3DBB0FC}"/>
          </ac:spMkLst>
        </pc:spChg>
        <pc:spChg chg="add del mod">
          <ac:chgData name="Thien Nguyen - Y17" userId="8a2f91e4-1e13-4673-a88c-a1a9aa4f0135" providerId="ADAL" clId="{96488070-B453-4971-AB58-987DE5EEBC9A}" dt="2023-05-16T14:33:39.077" v="1506" actId="26606"/>
          <ac:spMkLst>
            <pc:docMk/>
            <pc:sldMk cId="824277799" sldId="358"/>
            <ac:spMk id="31" creationId="{0CA7671E-5D54-9EF4-A8D9-4FA6A6856BB8}"/>
          </ac:spMkLst>
        </pc:spChg>
        <pc:spChg chg="add del mod">
          <ac:chgData name="Thien Nguyen - Y17" userId="8a2f91e4-1e13-4673-a88c-a1a9aa4f0135" providerId="ADAL" clId="{96488070-B453-4971-AB58-987DE5EEBC9A}" dt="2023-05-16T14:33:40.196" v="1508" actId="26606"/>
          <ac:spMkLst>
            <pc:docMk/>
            <pc:sldMk cId="824277799" sldId="358"/>
            <ac:spMk id="33" creationId="{E75C5329-4E22-0013-A029-D360250CEEA1}"/>
          </ac:spMkLst>
        </pc:spChg>
        <pc:spChg chg="add del mod">
          <ac:chgData name="Thien Nguyen - Y17" userId="8a2f91e4-1e13-4673-a88c-a1a9aa4f0135" providerId="ADAL" clId="{96488070-B453-4971-AB58-987DE5EEBC9A}" dt="2023-05-16T14:33:40.196" v="1508" actId="26606"/>
          <ac:spMkLst>
            <pc:docMk/>
            <pc:sldMk cId="824277799" sldId="358"/>
            <ac:spMk id="34" creationId="{9F35DA58-5306-0274-9468-CBE7E993E28E}"/>
          </ac:spMkLst>
        </pc:spChg>
        <pc:spChg chg="add del mod">
          <ac:chgData name="Thien Nguyen - Y17" userId="8a2f91e4-1e13-4673-a88c-a1a9aa4f0135" providerId="ADAL" clId="{96488070-B453-4971-AB58-987DE5EEBC9A}" dt="2023-05-16T14:33:45.115" v="1511" actId="478"/>
          <ac:spMkLst>
            <pc:docMk/>
            <pc:sldMk cId="824277799" sldId="358"/>
            <ac:spMk id="36" creationId="{56EA34F4-F3DF-D7F1-D417-440B018DDA55}"/>
          </ac:spMkLst>
        </pc:spChg>
        <pc:spChg chg="add del mod">
          <ac:chgData name="Thien Nguyen - Y17" userId="8a2f91e4-1e13-4673-a88c-a1a9aa4f0135" providerId="ADAL" clId="{96488070-B453-4971-AB58-987DE5EEBC9A}" dt="2023-05-16T14:33:44.268" v="1510" actId="478"/>
          <ac:spMkLst>
            <pc:docMk/>
            <pc:sldMk cId="824277799" sldId="358"/>
            <ac:spMk id="37" creationId="{436CDCE4-FC16-C65D-FBCB-41267A008DDF}"/>
          </ac:spMkLst>
        </pc:spChg>
        <pc:spChg chg="add del mod">
          <ac:chgData name="Thien Nguyen - Y17" userId="8a2f91e4-1e13-4673-a88c-a1a9aa4f0135" providerId="ADAL" clId="{96488070-B453-4971-AB58-987DE5EEBC9A}" dt="2023-05-16T14:33:54.132" v="1515" actId="478"/>
          <ac:spMkLst>
            <pc:docMk/>
            <pc:sldMk cId="824277799" sldId="358"/>
            <ac:spMk id="38" creationId="{53BF681F-31B3-73D2-5812-F776550827E0}"/>
          </ac:spMkLst>
        </pc:spChg>
        <pc:spChg chg="add del mod ord">
          <ac:chgData name="Thien Nguyen - Y17" userId="8a2f91e4-1e13-4673-a88c-a1a9aa4f0135" providerId="ADAL" clId="{96488070-B453-4971-AB58-987DE5EEBC9A}" dt="2023-05-17T18:14:41.489" v="11853" actId="478"/>
          <ac:spMkLst>
            <pc:docMk/>
            <pc:sldMk cId="824277799" sldId="358"/>
            <ac:spMk id="39" creationId="{A99E9A34-FFBA-2F06-2991-1CDCC3DBB0FC}"/>
          </ac:spMkLst>
        </pc:spChg>
        <pc:spChg chg="add del mod ord">
          <ac:chgData name="Thien Nguyen - Y17" userId="8a2f91e4-1e13-4673-a88c-a1a9aa4f0135" providerId="ADAL" clId="{96488070-B453-4971-AB58-987DE5EEBC9A}" dt="2023-05-22T23:27:21.406" v="20601" actId="478"/>
          <ac:spMkLst>
            <pc:docMk/>
            <pc:sldMk cId="824277799" sldId="358"/>
            <ac:spMk id="40" creationId="{0CA7671E-5D54-9EF4-A8D9-4FA6A6856BB8}"/>
          </ac:spMkLst>
        </pc:spChg>
        <pc:picChg chg="del">
          <ac:chgData name="Thien Nguyen - Y17" userId="8a2f91e4-1e13-4673-a88c-a1a9aa4f0135" providerId="ADAL" clId="{96488070-B453-4971-AB58-987DE5EEBC9A}" dt="2023-05-16T14:33:15.390" v="1496" actId="478"/>
          <ac:picMkLst>
            <pc:docMk/>
            <pc:sldMk cId="824277799" sldId="358"/>
            <ac:picMk id="4" creationId="{B088D098-C4D8-4485-37A0-FFE6DBE4BC79}"/>
          </ac:picMkLst>
        </pc:picChg>
        <pc:picChg chg="add mod">
          <ac:chgData name="Thien Nguyen - Y17" userId="8a2f91e4-1e13-4673-a88c-a1a9aa4f0135" providerId="ADAL" clId="{96488070-B453-4971-AB58-987DE5EEBC9A}" dt="2023-05-17T18:14:33.146" v="11850" actId="1076"/>
          <ac:picMkLst>
            <pc:docMk/>
            <pc:sldMk cId="824277799" sldId="358"/>
            <ac:picMk id="6" creationId="{080579EC-1C75-C6E8-2E77-8F0257600FC1}"/>
          </ac:picMkLst>
        </pc:picChg>
      </pc:sldChg>
      <pc:sldChg chg="add del">
        <pc:chgData name="Thien Nguyen - Y17" userId="8a2f91e4-1e13-4673-a88c-a1a9aa4f0135" providerId="ADAL" clId="{96488070-B453-4971-AB58-987DE5EEBC9A}" dt="2023-05-16T15:20:04.620" v="2536" actId="47"/>
        <pc:sldMkLst>
          <pc:docMk/>
          <pc:sldMk cId="133360147" sldId="359"/>
        </pc:sldMkLst>
      </pc:sldChg>
      <pc:sldChg chg="addSp delSp modSp add mod modTransition setBg modClrScheme modAnim delDesignElem chgLayout">
        <pc:chgData name="Thien Nguyen - Y17" userId="8a2f91e4-1e13-4673-a88c-a1a9aa4f0135" providerId="ADAL" clId="{96488070-B453-4971-AB58-987DE5EEBC9A}" dt="2023-05-22T23:27:17.710" v="20599" actId="478"/>
        <pc:sldMkLst>
          <pc:docMk/>
          <pc:sldMk cId="3169894936" sldId="360"/>
        </pc:sldMkLst>
        <pc:spChg chg="mod ord">
          <ac:chgData name="Thien Nguyen - Y17" userId="8a2f91e4-1e13-4673-a88c-a1a9aa4f0135" providerId="ADAL" clId="{96488070-B453-4971-AB58-987DE5EEBC9A}" dt="2023-05-17T18:13:16.733" v="11831" actId="700"/>
          <ac:spMkLst>
            <pc:docMk/>
            <pc:sldMk cId="3169894936" sldId="360"/>
            <ac:spMk id="2" creationId="{5796440E-E581-0E94-97E3-EC06076DD289}"/>
          </ac:spMkLst>
        </pc:spChg>
        <pc:spChg chg="mod ord">
          <ac:chgData name="Thien Nguyen - Y17" userId="8a2f91e4-1e13-4673-a88c-a1a9aa4f0135" providerId="ADAL" clId="{96488070-B453-4971-AB58-987DE5EEBC9A}" dt="2023-05-17T19:39:22.788" v="15640" actId="14100"/>
          <ac:spMkLst>
            <pc:docMk/>
            <pc:sldMk cId="3169894936" sldId="360"/>
            <ac:spMk id="1030" creationId="{9DB7B319-6FB0-846E-4F5C-8EA6EEB0CA45}"/>
          </ac:spMkLst>
        </pc:spChg>
        <pc:spChg chg="add del mod">
          <ac:chgData name="Thien Nguyen - Y17" userId="8a2f91e4-1e13-4673-a88c-a1a9aa4f0135" providerId="ADAL" clId="{96488070-B453-4971-AB58-987DE5EEBC9A}" dt="2023-05-16T14:35:14.693" v="1538" actId="478"/>
          <ac:spMkLst>
            <pc:docMk/>
            <pc:sldMk cId="3169894936" sldId="360"/>
            <ac:spMk id="1032" creationId="{31CFFFE1-6701-B92B-956F-CA4FB25FC944}"/>
          </ac:spMkLst>
        </pc:spChg>
        <pc:spChg chg="del">
          <ac:chgData name="Thien Nguyen - Y17" userId="8a2f91e4-1e13-4673-a88c-a1a9aa4f0135" providerId="ADAL" clId="{96488070-B453-4971-AB58-987DE5EEBC9A}" dt="2023-05-16T14:20:57.860" v="658"/>
          <ac:spMkLst>
            <pc:docMk/>
            <pc:sldMk cId="3169894936" sldId="360"/>
            <ac:spMk id="1033" creationId="{743AA782-23D1-4521-8CAD-47662984AA08}"/>
          </ac:spMkLst>
        </pc:spChg>
        <pc:spChg chg="del">
          <ac:chgData name="Thien Nguyen - Y17" userId="8a2f91e4-1e13-4673-a88c-a1a9aa4f0135" providerId="ADAL" clId="{96488070-B453-4971-AB58-987DE5EEBC9A}" dt="2023-05-16T14:20:57.860" v="658"/>
          <ac:spMkLst>
            <pc:docMk/>
            <pc:sldMk cId="3169894936" sldId="360"/>
            <ac:spMk id="1035" creationId="{650D18FE-0824-4A46-B22C-A86B52E5780A}"/>
          </ac:spMkLst>
        </pc:spChg>
        <pc:spChg chg="add del mod">
          <ac:chgData name="Thien Nguyen - Y17" userId="8a2f91e4-1e13-4673-a88c-a1a9aa4f0135" providerId="ADAL" clId="{96488070-B453-4971-AB58-987DE5EEBC9A}" dt="2023-05-16T14:35:14.139" v="1537" actId="478"/>
          <ac:spMkLst>
            <pc:docMk/>
            <pc:sldMk cId="3169894936" sldId="360"/>
            <ac:spMk id="1037" creationId="{855572B7-3D4E-FB7D-A4A4-BC3E5915C48E}"/>
          </ac:spMkLst>
        </pc:spChg>
        <pc:spChg chg="add del mod">
          <ac:chgData name="Thien Nguyen - Y17" userId="8a2f91e4-1e13-4673-a88c-a1a9aa4f0135" providerId="ADAL" clId="{96488070-B453-4971-AB58-987DE5EEBC9A}" dt="2023-05-16T14:35:37.060" v="1544" actId="478"/>
          <ac:spMkLst>
            <pc:docMk/>
            <pc:sldMk cId="3169894936" sldId="360"/>
            <ac:spMk id="1039" creationId="{B4634D0C-6DF9-6048-DBD9-8E8A49900B45}"/>
          </ac:spMkLst>
        </pc:spChg>
        <pc:spChg chg="add del mod ord">
          <ac:chgData name="Thien Nguyen - Y17" userId="8a2f91e4-1e13-4673-a88c-a1a9aa4f0135" providerId="ADAL" clId="{96488070-B453-4971-AB58-987DE5EEBC9A}" dt="2023-05-17T18:13:31.363" v="11835" actId="478"/>
          <ac:spMkLst>
            <pc:docMk/>
            <pc:sldMk cId="3169894936" sldId="360"/>
            <ac:spMk id="1041" creationId="{BD9FFA9A-5AEF-B490-F382-F141B55D778E}"/>
          </ac:spMkLst>
        </pc:spChg>
        <pc:spChg chg="add del mod ord">
          <ac:chgData name="Thien Nguyen - Y17" userId="8a2f91e4-1e13-4673-a88c-a1a9aa4f0135" providerId="ADAL" clId="{96488070-B453-4971-AB58-987DE5EEBC9A}" dt="2023-05-22T23:27:17.710" v="20599" actId="478"/>
          <ac:spMkLst>
            <pc:docMk/>
            <pc:sldMk cId="3169894936" sldId="360"/>
            <ac:spMk id="1043" creationId="{DF426650-598B-CFF9-0864-EBDECA6D4DBE}"/>
          </ac:spMkLst>
        </pc:spChg>
        <pc:picChg chg="add mod">
          <ac:chgData name="Thien Nguyen - Y17" userId="8a2f91e4-1e13-4673-a88c-a1a9aa4f0135" providerId="ADAL" clId="{96488070-B453-4971-AB58-987DE5EEBC9A}" dt="2023-05-17T18:13:38.641" v="11837" actId="1076"/>
          <ac:picMkLst>
            <pc:docMk/>
            <pc:sldMk cId="3169894936" sldId="360"/>
            <ac:picMk id="3" creationId="{FBEA285F-AB60-068D-0920-F71A73ABB804}"/>
          </ac:picMkLst>
        </pc:picChg>
        <pc:picChg chg="del mod">
          <ac:chgData name="Thien Nguyen - Y17" userId="8a2f91e4-1e13-4673-a88c-a1a9aa4f0135" providerId="ADAL" clId="{96488070-B453-4971-AB58-987DE5EEBC9A}" dt="2023-05-16T14:35:31.116" v="1541" actId="478"/>
          <ac:picMkLst>
            <pc:docMk/>
            <pc:sldMk cId="3169894936" sldId="360"/>
            <ac:picMk id="1026" creationId="{FBEA285F-AB60-068D-0920-F71A73ABB804}"/>
          </ac:picMkLst>
        </pc:picChg>
      </pc:sldChg>
      <pc:sldChg chg="modSp add del mod">
        <pc:chgData name="Thien Nguyen - Y17" userId="8a2f91e4-1e13-4673-a88c-a1a9aa4f0135" providerId="ADAL" clId="{96488070-B453-4971-AB58-987DE5EEBC9A}" dt="2023-05-16T14:37:04.944" v="1570" actId="47"/>
        <pc:sldMkLst>
          <pc:docMk/>
          <pc:sldMk cId="2430451482" sldId="361"/>
        </pc:sldMkLst>
        <pc:spChg chg="mod">
          <ac:chgData name="Thien Nguyen - Y17" userId="8a2f91e4-1e13-4673-a88c-a1a9aa4f0135" providerId="ADAL" clId="{96488070-B453-4971-AB58-987DE5EEBC9A}" dt="2023-05-16T14:36:06.112" v="1549" actId="27636"/>
          <ac:spMkLst>
            <pc:docMk/>
            <pc:sldMk cId="2430451482" sldId="361"/>
            <ac:spMk id="3" creationId="{59EB9248-4390-9E88-C24D-6BD7D89F39CE}"/>
          </ac:spMkLst>
        </pc:spChg>
      </pc:sldChg>
      <pc:sldChg chg="modSp add mod modTransition modAnim chgLayout">
        <pc:chgData name="Thien Nguyen - Y17" userId="8a2f91e4-1e13-4673-a88c-a1a9aa4f0135" providerId="ADAL" clId="{96488070-B453-4971-AB58-987DE5EEBC9A}" dt="2023-05-17T18:17:31.882" v="11869" actId="20577"/>
        <pc:sldMkLst>
          <pc:docMk/>
          <pc:sldMk cId="3692751763" sldId="364"/>
        </pc:sldMkLst>
        <pc:spChg chg="mod ord">
          <ac:chgData name="Thien Nguyen - Y17" userId="8a2f91e4-1e13-4673-a88c-a1a9aa4f0135" providerId="ADAL" clId="{96488070-B453-4971-AB58-987DE5EEBC9A}" dt="2023-05-17T17:42:49.373" v="10948" actId="700"/>
          <ac:spMkLst>
            <pc:docMk/>
            <pc:sldMk cId="3692751763" sldId="364"/>
            <ac:spMk id="2" creationId="{A0B19B6E-507B-C55A-7E03-EEDAFB702563}"/>
          </ac:spMkLst>
        </pc:spChg>
        <pc:spChg chg="mod ord">
          <ac:chgData name="Thien Nguyen - Y17" userId="8a2f91e4-1e13-4673-a88c-a1a9aa4f0135" providerId="ADAL" clId="{96488070-B453-4971-AB58-987DE5EEBC9A}" dt="2023-05-17T18:17:31.882" v="11869" actId="20577"/>
          <ac:spMkLst>
            <pc:docMk/>
            <pc:sldMk cId="3692751763" sldId="364"/>
            <ac:spMk id="3" creationId="{7DBDD9BD-822E-DFDB-8B4F-7EACA4036F3B}"/>
          </ac:spMkLst>
        </pc:spChg>
      </pc:sldChg>
      <pc:sldChg chg="addSp delSp modSp add mod modTransition setBg modClrScheme modAnim chgLayout">
        <pc:chgData name="Thien Nguyen - Y17" userId="8a2f91e4-1e13-4673-a88c-a1a9aa4f0135" providerId="ADAL" clId="{96488070-B453-4971-AB58-987DE5EEBC9A}" dt="2023-05-17T18:02:33.317" v="11591" actId="255"/>
        <pc:sldMkLst>
          <pc:docMk/>
          <pc:sldMk cId="903536864" sldId="365"/>
        </pc:sldMkLst>
        <pc:spChg chg="mod ord">
          <ac:chgData name="Thien Nguyen - Y17" userId="8a2f91e4-1e13-4673-a88c-a1a9aa4f0135" providerId="ADAL" clId="{96488070-B453-4971-AB58-987DE5EEBC9A}" dt="2023-05-17T18:02:33.317" v="11591" actId="255"/>
          <ac:spMkLst>
            <pc:docMk/>
            <pc:sldMk cId="903536864" sldId="365"/>
            <ac:spMk id="2" creationId="{BBE2A960-36BB-C078-968E-5B4575590181}"/>
          </ac:spMkLst>
        </pc:spChg>
        <pc:spChg chg="add mod">
          <ac:chgData name="Thien Nguyen - Y17" userId="8a2f91e4-1e13-4673-a88c-a1a9aa4f0135" providerId="ADAL" clId="{96488070-B453-4971-AB58-987DE5EEBC9A}" dt="2023-05-17T18:01:42.233" v="11585" actId="1076"/>
          <ac:spMkLst>
            <pc:docMk/>
            <pc:sldMk cId="903536864" sldId="365"/>
            <ac:spMk id="4" creationId="{3005C437-E179-B690-D6F6-3C0F8064091C}"/>
          </ac:spMkLst>
        </pc:spChg>
        <pc:graphicFrameChg chg="add del mod">
          <ac:chgData name="Thien Nguyen - Y17" userId="8a2f91e4-1e13-4673-a88c-a1a9aa4f0135" providerId="ADAL" clId="{96488070-B453-4971-AB58-987DE5EEBC9A}" dt="2023-05-17T17:59:00.759" v="11543"/>
          <ac:graphicFrameMkLst>
            <pc:docMk/>
            <pc:sldMk cId="903536864" sldId="365"/>
            <ac:graphicFrameMk id="5" creationId="{53077E6D-AEC4-64B6-EB91-6869F09F0888}"/>
          </ac:graphicFrameMkLst>
        </pc:graphicFrameChg>
        <pc:graphicFrameChg chg="add del mod">
          <ac:chgData name="Thien Nguyen - Y17" userId="8a2f91e4-1e13-4673-a88c-a1a9aa4f0135" providerId="ADAL" clId="{96488070-B453-4971-AB58-987DE5EEBC9A}" dt="2023-05-17T17:59:00.759" v="11543"/>
          <ac:graphicFrameMkLst>
            <pc:docMk/>
            <pc:sldMk cId="903536864" sldId="365"/>
            <ac:graphicFrameMk id="6" creationId="{6F94CAD2-C046-860C-70A7-C946E71D19D9}"/>
          </ac:graphicFrameMkLst>
        </pc:graphicFrameChg>
        <pc:graphicFrameChg chg="add mod modGraphic">
          <ac:chgData name="Thien Nguyen - Y17" userId="8a2f91e4-1e13-4673-a88c-a1a9aa4f0135" providerId="ADAL" clId="{96488070-B453-4971-AB58-987DE5EEBC9A}" dt="2023-05-17T18:02:02.004" v="11588" actId="2062"/>
          <ac:graphicFrameMkLst>
            <pc:docMk/>
            <pc:sldMk cId="903536864" sldId="365"/>
            <ac:graphicFrameMk id="7" creationId="{A0D523EC-B83C-CCA3-AD0D-51A9CE4B7CBA}"/>
          </ac:graphicFrameMkLst>
        </pc:graphicFrameChg>
        <pc:graphicFrameChg chg="add mod modGraphic">
          <ac:chgData name="Thien Nguyen - Y17" userId="8a2f91e4-1e13-4673-a88c-a1a9aa4f0135" providerId="ADAL" clId="{96488070-B453-4971-AB58-987DE5EEBC9A}" dt="2023-05-17T18:02:09.604" v="11590" actId="122"/>
          <ac:graphicFrameMkLst>
            <pc:docMk/>
            <pc:sldMk cId="903536864" sldId="365"/>
            <ac:graphicFrameMk id="8" creationId="{452E08F9-A031-268B-FB74-546C5309D1BC}"/>
          </ac:graphicFrameMkLst>
        </pc:graphicFrameChg>
        <pc:graphicFrameChg chg="del mod ord modGraphic">
          <ac:chgData name="Thien Nguyen - Y17" userId="8a2f91e4-1e13-4673-a88c-a1a9aa4f0135" providerId="ADAL" clId="{96488070-B453-4971-AB58-987DE5EEBC9A}" dt="2023-05-17T17:58:54.957" v="11541" actId="478"/>
          <ac:graphicFrameMkLst>
            <pc:docMk/>
            <pc:sldMk cId="903536864" sldId="365"/>
            <ac:graphicFrameMk id="10" creationId="{7732E7C2-06F5-0357-4A80-69CF675004CC}"/>
          </ac:graphicFrameMkLst>
        </pc:graphicFrameChg>
        <pc:graphicFrameChg chg="del mod ord">
          <ac:chgData name="Thien Nguyen - Y17" userId="8a2f91e4-1e13-4673-a88c-a1a9aa4f0135" providerId="ADAL" clId="{96488070-B453-4971-AB58-987DE5EEBC9A}" dt="2023-05-17T17:58:54.323" v="11540" actId="478"/>
          <ac:graphicFrameMkLst>
            <pc:docMk/>
            <pc:sldMk cId="903536864" sldId="365"/>
            <ac:graphicFrameMk id="12" creationId="{3166CC5D-DE7D-0971-6EA7-B40DBF49D882}"/>
          </ac:graphicFrameMkLst>
        </pc:graphicFrameChg>
      </pc:sldChg>
      <pc:sldChg chg="addSp delSp modSp add del mod modTransition setBg delDesignElem">
        <pc:chgData name="Thien Nguyen - Y17" userId="8a2f91e4-1e13-4673-a88c-a1a9aa4f0135" providerId="ADAL" clId="{96488070-B453-4971-AB58-987DE5EEBC9A}" dt="2023-05-17T16:05:58.081" v="6835" actId="47"/>
        <pc:sldMkLst>
          <pc:docMk/>
          <pc:sldMk cId="584854851" sldId="366"/>
        </pc:sldMkLst>
        <pc:spChg chg="del">
          <ac:chgData name="Thien Nguyen - Y17" userId="8a2f91e4-1e13-4673-a88c-a1a9aa4f0135" providerId="ADAL" clId="{96488070-B453-4971-AB58-987DE5EEBC9A}" dt="2023-05-17T15:59:02.046" v="6752" actId="478"/>
          <ac:spMkLst>
            <pc:docMk/>
            <pc:sldMk cId="584854851" sldId="366"/>
            <ac:spMk id="3" creationId="{B68301C7-76B3-9D7F-5368-B9070B659650}"/>
          </ac:spMkLst>
        </pc:spChg>
        <pc:spChg chg="add del mod">
          <ac:chgData name="Thien Nguyen - Y17" userId="8a2f91e4-1e13-4673-a88c-a1a9aa4f0135" providerId="ADAL" clId="{96488070-B453-4971-AB58-987DE5EEBC9A}" dt="2023-05-17T15:59:03.612" v="6753" actId="478"/>
          <ac:spMkLst>
            <pc:docMk/>
            <pc:sldMk cId="584854851" sldId="366"/>
            <ac:spMk id="4" creationId="{A89EB7C0-21AC-45ED-A18D-4EEC62332436}"/>
          </ac:spMkLst>
        </pc:spChg>
        <pc:spChg chg="add mod">
          <ac:chgData name="Thien Nguyen - Y17" userId="8a2f91e4-1e13-4673-a88c-a1a9aa4f0135" providerId="ADAL" clId="{96488070-B453-4971-AB58-987DE5EEBC9A}" dt="2023-05-17T16:05:48.495" v="6832" actId="21"/>
          <ac:spMkLst>
            <pc:docMk/>
            <pc:sldMk cId="584854851" sldId="366"/>
            <ac:spMk id="5" creationId="{9FF0755F-B59F-6A39-9FE3-16581D59DA2E}"/>
          </ac:spMkLst>
        </pc:spChg>
        <pc:spChg chg="del">
          <ac:chgData name="Thien Nguyen - Y17" userId="8a2f91e4-1e13-4673-a88c-a1a9aa4f0135" providerId="ADAL" clId="{96488070-B453-4971-AB58-987DE5EEBC9A}" dt="2023-05-16T14:20:57.860" v="658"/>
          <ac:spMkLst>
            <pc:docMk/>
            <pc:sldMk cId="584854851" sldId="366"/>
            <ac:spMk id="3087" creationId="{A8908DB7-C3A6-4FCB-9820-CEE02B398C4A}"/>
          </ac:spMkLst>
        </pc:spChg>
        <pc:spChg chg="del">
          <ac:chgData name="Thien Nguyen - Y17" userId="8a2f91e4-1e13-4673-a88c-a1a9aa4f0135" providerId="ADAL" clId="{96488070-B453-4971-AB58-987DE5EEBC9A}" dt="2023-05-16T14:20:57.860" v="658"/>
          <ac:spMkLst>
            <pc:docMk/>
            <pc:sldMk cId="584854851" sldId="366"/>
            <ac:spMk id="3088" creationId="{535742DD-1B16-4E9D-B715-0D74B4574A68}"/>
          </ac:spMkLst>
        </pc:spChg>
        <pc:spChg chg="del mod">
          <ac:chgData name="Thien Nguyen - Y17" userId="8a2f91e4-1e13-4673-a88c-a1a9aa4f0135" providerId="ADAL" clId="{96488070-B453-4971-AB58-987DE5EEBC9A}" dt="2023-05-17T16:05:48.495" v="6832" actId="21"/>
          <ac:spMkLst>
            <pc:docMk/>
            <pc:sldMk cId="584854851" sldId="366"/>
            <ac:spMk id="3089" creationId="{84A45FC1-5561-4F4D-A687-781E21AF4471}"/>
          </ac:spMkLst>
        </pc:spChg>
        <pc:picChg chg="del mod">
          <ac:chgData name="Thien Nguyen - Y17" userId="8a2f91e4-1e13-4673-a88c-a1a9aa4f0135" providerId="ADAL" clId="{96488070-B453-4971-AB58-987DE5EEBC9A}" dt="2023-05-17T16:05:48.495" v="6832" actId="21"/>
          <ac:picMkLst>
            <pc:docMk/>
            <pc:sldMk cId="584854851" sldId="366"/>
            <ac:picMk id="3074" creationId="{832477D7-FF5A-7251-AC11-82E74E0598C8}"/>
          </ac:picMkLst>
        </pc:picChg>
      </pc:sldChg>
      <pc:sldChg chg="addSp delSp modSp add mod modTransition setBg modClrScheme delDesignElem chgLayout">
        <pc:chgData name="Thien Nguyen - Y17" userId="8a2f91e4-1e13-4673-a88c-a1a9aa4f0135" providerId="ADAL" clId="{96488070-B453-4971-AB58-987DE5EEBC9A}" dt="2023-05-17T18:09:27.890" v="11800" actId="122"/>
        <pc:sldMkLst>
          <pc:docMk/>
          <pc:sldMk cId="2640426870" sldId="367"/>
        </pc:sldMkLst>
        <pc:spChg chg="del mod">
          <ac:chgData name="Thien Nguyen - Y17" userId="8a2f91e4-1e13-4673-a88c-a1a9aa4f0135" providerId="ADAL" clId="{96488070-B453-4971-AB58-987DE5EEBC9A}" dt="2023-05-17T15:59:50.411" v="6763" actId="478"/>
          <ac:spMkLst>
            <pc:docMk/>
            <pc:sldMk cId="2640426870" sldId="367"/>
            <ac:spMk id="2" creationId="{05E33B82-64F1-426A-4083-8FA6821C7719}"/>
          </ac:spMkLst>
        </pc:spChg>
        <pc:spChg chg="mod ord">
          <ac:chgData name="Thien Nguyen - Y17" userId="8a2f91e4-1e13-4673-a88c-a1a9aa4f0135" providerId="ADAL" clId="{96488070-B453-4971-AB58-987DE5EEBC9A}" dt="2023-05-17T18:09:27.890" v="11800" actId="122"/>
          <ac:spMkLst>
            <pc:docMk/>
            <pc:sldMk cId="2640426870" sldId="367"/>
            <ac:spMk id="4" creationId="{13B33BDE-A2DB-BE5A-BF46-55EF96C7CABC}"/>
          </ac:spMkLst>
        </pc:spChg>
        <pc:spChg chg="add del mod">
          <ac:chgData name="Thien Nguyen - Y17" userId="8a2f91e4-1e13-4673-a88c-a1a9aa4f0135" providerId="ADAL" clId="{96488070-B453-4971-AB58-987DE5EEBC9A}" dt="2023-05-17T15:59:51.557" v="6764" actId="478"/>
          <ac:spMkLst>
            <pc:docMk/>
            <pc:sldMk cId="2640426870" sldId="367"/>
            <ac:spMk id="6" creationId="{5BAB54B1-3775-FA50-EBCA-5915F938187F}"/>
          </ac:spMkLst>
        </pc:spChg>
        <pc:spChg chg="add mod ord">
          <ac:chgData name="Thien Nguyen - Y17" userId="8a2f91e4-1e13-4673-a88c-a1a9aa4f0135" providerId="ADAL" clId="{96488070-B453-4971-AB58-987DE5EEBC9A}" dt="2023-05-17T18:05:20.095" v="11750" actId="20577"/>
          <ac:spMkLst>
            <pc:docMk/>
            <pc:sldMk cId="2640426870" sldId="367"/>
            <ac:spMk id="7" creationId="{C7054E4C-9DD5-C3A3-34D7-AAA3A1708EF5}"/>
          </ac:spMkLst>
        </pc:spChg>
        <pc:spChg chg="del">
          <ac:chgData name="Thien Nguyen - Y17" userId="8a2f91e4-1e13-4673-a88c-a1a9aa4f0135" providerId="ADAL" clId="{96488070-B453-4971-AB58-987DE5EEBC9A}" dt="2023-05-16T14:20:57.860" v="658"/>
          <ac:spMkLst>
            <pc:docMk/>
            <pc:sldMk cId="2640426870" sldId="367"/>
            <ac:spMk id="20" creationId="{A8908DB7-C3A6-4FCB-9820-CEE02B398C4A}"/>
          </ac:spMkLst>
        </pc:spChg>
        <pc:spChg chg="del">
          <ac:chgData name="Thien Nguyen - Y17" userId="8a2f91e4-1e13-4673-a88c-a1a9aa4f0135" providerId="ADAL" clId="{96488070-B453-4971-AB58-987DE5EEBC9A}" dt="2023-05-16T14:20:57.860" v="658"/>
          <ac:spMkLst>
            <pc:docMk/>
            <pc:sldMk cId="2640426870" sldId="367"/>
            <ac:spMk id="22" creationId="{535742DD-1B16-4E9D-B715-0D74B4574A68}"/>
          </ac:spMkLst>
        </pc:spChg>
        <pc:picChg chg="mod ord">
          <ac:chgData name="Thien Nguyen - Y17" userId="8a2f91e4-1e13-4673-a88c-a1a9aa4f0135" providerId="ADAL" clId="{96488070-B453-4971-AB58-987DE5EEBC9A}" dt="2023-05-17T18:05:44.249" v="11756" actId="1076"/>
          <ac:picMkLst>
            <pc:docMk/>
            <pc:sldMk cId="2640426870" sldId="367"/>
            <ac:picMk id="5" creationId="{E30C4E7E-C4A6-9C0E-08D5-EB7AD102EECD}"/>
          </ac:picMkLst>
        </pc:picChg>
      </pc:sldChg>
      <pc:sldChg chg="add del">
        <pc:chgData name="Thien Nguyen - Y17" userId="8a2f91e4-1e13-4673-a88c-a1a9aa4f0135" providerId="ADAL" clId="{96488070-B453-4971-AB58-987DE5EEBC9A}" dt="2023-05-16T14:33:01.729" v="1495" actId="47"/>
        <pc:sldMkLst>
          <pc:docMk/>
          <pc:sldMk cId="4233478437" sldId="368"/>
        </pc:sldMkLst>
      </pc:sldChg>
      <pc:sldChg chg="new del">
        <pc:chgData name="Thien Nguyen - Y17" userId="8a2f91e4-1e13-4673-a88c-a1a9aa4f0135" providerId="ADAL" clId="{96488070-B453-4971-AB58-987DE5EEBC9A}" dt="2023-05-16T14:29:28.933" v="1207" actId="47"/>
        <pc:sldMkLst>
          <pc:docMk/>
          <pc:sldMk cId="857475180" sldId="369"/>
        </pc:sldMkLst>
      </pc:sldChg>
      <pc:sldChg chg="delSp modSp new del mod ord modTransition">
        <pc:chgData name="Thien Nguyen - Y17" userId="8a2f91e4-1e13-4673-a88c-a1a9aa4f0135" providerId="ADAL" clId="{96488070-B453-4971-AB58-987DE5EEBC9A}" dt="2023-05-17T17:08:58.537" v="9310" actId="47"/>
        <pc:sldMkLst>
          <pc:docMk/>
          <pc:sldMk cId="2479617211" sldId="369"/>
        </pc:sldMkLst>
        <pc:spChg chg="del">
          <ac:chgData name="Thien Nguyen - Y17" userId="8a2f91e4-1e13-4673-a88c-a1a9aa4f0135" providerId="ADAL" clId="{96488070-B453-4971-AB58-987DE5EEBC9A}" dt="2023-05-16T14:30:26.011" v="1256" actId="478"/>
          <ac:spMkLst>
            <pc:docMk/>
            <pc:sldMk cId="2479617211" sldId="369"/>
            <ac:spMk id="2" creationId="{3B09DD9C-D605-07D5-65FE-4F98766657A3}"/>
          </ac:spMkLst>
        </pc:spChg>
        <pc:spChg chg="del">
          <ac:chgData name="Thien Nguyen - Y17" userId="8a2f91e4-1e13-4673-a88c-a1a9aa4f0135" providerId="ADAL" clId="{96488070-B453-4971-AB58-987DE5EEBC9A}" dt="2023-05-16T14:30:25.475" v="1255" actId="478"/>
          <ac:spMkLst>
            <pc:docMk/>
            <pc:sldMk cId="2479617211" sldId="369"/>
            <ac:spMk id="3" creationId="{8C9331F4-11FD-0E2D-CABC-661692921D68}"/>
          </ac:spMkLst>
        </pc:spChg>
        <pc:spChg chg="del">
          <ac:chgData name="Thien Nguyen - Y17" userId="8a2f91e4-1e13-4673-a88c-a1a9aa4f0135" providerId="ADAL" clId="{96488070-B453-4971-AB58-987DE5EEBC9A}" dt="2023-05-16T14:30:24.899" v="1254" actId="478"/>
          <ac:spMkLst>
            <pc:docMk/>
            <pc:sldMk cId="2479617211" sldId="369"/>
            <ac:spMk id="4" creationId="{362FEF71-CC0A-90BC-66CD-2C7C759B3B6E}"/>
          </ac:spMkLst>
        </pc:spChg>
        <pc:spChg chg="del">
          <ac:chgData name="Thien Nguyen - Y17" userId="8a2f91e4-1e13-4673-a88c-a1a9aa4f0135" providerId="ADAL" clId="{96488070-B453-4971-AB58-987DE5EEBC9A}" dt="2023-05-16T14:30:15.949" v="1209" actId="478"/>
          <ac:spMkLst>
            <pc:docMk/>
            <pc:sldMk cId="2479617211" sldId="369"/>
            <ac:spMk id="5" creationId="{EEA89506-1542-79E1-12EE-60364AEE4B10}"/>
          </ac:spMkLst>
        </pc:spChg>
        <pc:spChg chg="mod">
          <ac:chgData name="Thien Nguyen - Y17" userId="8a2f91e4-1e13-4673-a88c-a1a9aa4f0135" providerId="ADAL" clId="{96488070-B453-4971-AB58-987DE5EEBC9A}" dt="2023-05-16T14:31:03.723" v="1491" actId="20577"/>
          <ac:spMkLst>
            <pc:docMk/>
            <pc:sldMk cId="2479617211" sldId="369"/>
            <ac:spMk id="6" creationId="{3B0F5F67-9875-2851-6F18-3957E93A18F6}"/>
          </ac:spMkLst>
        </pc:spChg>
        <pc:spChg chg="del">
          <ac:chgData name="Thien Nguyen - Y17" userId="8a2f91e4-1e13-4673-a88c-a1a9aa4f0135" providerId="ADAL" clId="{96488070-B453-4971-AB58-987DE5EEBC9A}" dt="2023-05-17T15:53:03.166" v="6591" actId="478"/>
          <ac:spMkLst>
            <pc:docMk/>
            <pc:sldMk cId="2479617211" sldId="369"/>
            <ac:spMk id="7" creationId="{3F386845-2EE2-0F4B-B03D-ADDC6BAB687F}"/>
          </ac:spMkLst>
        </pc:spChg>
        <pc:spChg chg="mod">
          <ac:chgData name="Thien Nguyen - Y17" userId="8a2f91e4-1e13-4673-a88c-a1a9aa4f0135" providerId="ADAL" clId="{96488070-B453-4971-AB58-987DE5EEBC9A}" dt="2023-05-16T15:19:47.064" v="2534" actId="20577"/>
          <ac:spMkLst>
            <pc:docMk/>
            <pc:sldMk cId="2479617211" sldId="369"/>
            <ac:spMk id="9" creationId="{E07DFE02-EBB9-BF1C-CE32-FA0FE094416F}"/>
          </ac:spMkLst>
        </pc:spChg>
      </pc:sldChg>
      <pc:sldChg chg="delSp modSp add mod modTransition modClrScheme modAnim chgLayout">
        <pc:chgData name="Thien Nguyen - Y17" userId="8a2f91e4-1e13-4673-a88c-a1a9aa4f0135" providerId="ADAL" clId="{96488070-B453-4971-AB58-987DE5EEBC9A}" dt="2023-05-22T23:27:19.351" v="20600" actId="478"/>
        <pc:sldMkLst>
          <pc:docMk/>
          <pc:sldMk cId="3288169483" sldId="370"/>
        </pc:sldMkLst>
        <pc:spChg chg="mod ord">
          <ac:chgData name="Thien Nguyen - Y17" userId="8a2f91e4-1e13-4673-a88c-a1a9aa4f0135" providerId="ADAL" clId="{96488070-B453-4971-AB58-987DE5EEBC9A}" dt="2023-05-17T18:14:21.251" v="11847" actId="255"/>
          <ac:spMkLst>
            <pc:docMk/>
            <pc:sldMk cId="3288169483" sldId="370"/>
            <ac:spMk id="2" creationId="{5796440E-E581-0E94-97E3-EC06076DD289}"/>
          </ac:spMkLst>
        </pc:spChg>
        <pc:spChg chg="mod ord">
          <ac:chgData name="Thien Nguyen - Y17" userId="8a2f91e4-1e13-4673-a88c-a1a9aa4f0135" providerId="ADAL" clId="{96488070-B453-4971-AB58-987DE5EEBC9A}" dt="2023-05-17T19:39:43.794" v="15645"/>
          <ac:spMkLst>
            <pc:docMk/>
            <pc:sldMk cId="3288169483" sldId="370"/>
            <ac:spMk id="1030" creationId="{9DB7B319-6FB0-846E-4F5C-8EA6EEB0CA45}"/>
          </ac:spMkLst>
        </pc:spChg>
        <pc:spChg chg="del mod ord">
          <ac:chgData name="Thien Nguyen - Y17" userId="8a2f91e4-1e13-4673-a88c-a1a9aa4f0135" providerId="ADAL" clId="{96488070-B453-4971-AB58-987DE5EEBC9A}" dt="2023-05-17T18:13:42.832" v="11838" actId="478"/>
          <ac:spMkLst>
            <pc:docMk/>
            <pc:sldMk cId="3288169483" sldId="370"/>
            <ac:spMk id="1041" creationId="{BD9FFA9A-5AEF-B490-F382-F141B55D778E}"/>
          </ac:spMkLst>
        </pc:spChg>
        <pc:spChg chg="del mod ord">
          <ac:chgData name="Thien Nguyen - Y17" userId="8a2f91e4-1e13-4673-a88c-a1a9aa4f0135" providerId="ADAL" clId="{96488070-B453-4971-AB58-987DE5EEBC9A}" dt="2023-05-22T23:27:19.351" v="20600" actId="478"/>
          <ac:spMkLst>
            <pc:docMk/>
            <pc:sldMk cId="3288169483" sldId="370"/>
            <ac:spMk id="1043" creationId="{DF426650-598B-CFF9-0864-EBDECA6D4DBE}"/>
          </ac:spMkLst>
        </pc:spChg>
        <pc:picChg chg="del">
          <ac:chgData name="Thien Nguyen - Y17" userId="8a2f91e4-1e13-4673-a88c-a1a9aa4f0135" providerId="ADAL" clId="{96488070-B453-4971-AB58-987DE5EEBC9A}" dt="2023-05-16T14:36:04.100" v="1547" actId="478"/>
          <ac:picMkLst>
            <pc:docMk/>
            <pc:sldMk cId="3288169483" sldId="370"/>
            <ac:picMk id="3" creationId="{FBEA285F-AB60-068D-0920-F71A73ABB804}"/>
          </ac:picMkLst>
        </pc:picChg>
      </pc:sldChg>
      <pc:sldChg chg="modSp new mod modTransition">
        <pc:chgData name="Thien Nguyen - Y17" userId="8a2f91e4-1e13-4673-a88c-a1a9aa4f0135" providerId="ADAL" clId="{96488070-B453-4971-AB58-987DE5EEBC9A}" dt="2023-05-17T17:47:14.427" v="11109" actId="20577"/>
        <pc:sldMkLst>
          <pc:docMk/>
          <pc:sldMk cId="3386891098" sldId="371"/>
        </pc:sldMkLst>
        <pc:spChg chg="mod">
          <ac:chgData name="Thien Nguyen - Y17" userId="8a2f91e4-1e13-4673-a88c-a1a9aa4f0135" providerId="ADAL" clId="{96488070-B453-4971-AB58-987DE5EEBC9A}" dt="2023-05-17T17:47:14.427" v="11109" actId="20577"/>
          <ac:spMkLst>
            <pc:docMk/>
            <pc:sldMk cId="3386891098" sldId="371"/>
            <ac:spMk id="2" creationId="{A3620B5F-66DC-914B-2410-74654352118A}"/>
          </ac:spMkLst>
        </pc:spChg>
        <pc:spChg chg="mod">
          <ac:chgData name="Thien Nguyen - Y17" userId="8a2f91e4-1e13-4673-a88c-a1a9aa4f0135" providerId="ADAL" clId="{96488070-B453-4971-AB58-987DE5EEBC9A}" dt="2023-05-16T14:37:35.480" v="1595" actId="20577"/>
          <ac:spMkLst>
            <pc:docMk/>
            <pc:sldMk cId="3386891098" sldId="371"/>
            <ac:spMk id="3" creationId="{99441AEB-9AC2-BE34-C320-494986E4E6D6}"/>
          </ac:spMkLst>
        </pc:spChg>
      </pc:sldChg>
      <pc:sldChg chg="addSp delSp modSp new del mod modTransition delAnim modAnim modNotesTx">
        <pc:chgData name="Thien Nguyen - Y17" userId="8a2f91e4-1e13-4673-a88c-a1a9aa4f0135" providerId="ADAL" clId="{96488070-B453-4971-AB58-987DE5EEBC9A}" dt="2023-05-17T16:59:19.331" v="8915" actId="47"/>
        <pc:sldMkLst>
          <pc:docMk/>
          <pc:sldMk cId="4212865344" sldId="372"/>
        </pc:sldMkLst>
        <pc:spChg chg="del">
          <ac:chgData name="Thien Nguyen - Y17" userId="8a2f91e4-1e13-4673-a88c-a1a9aa4f0135" providerId="ADAL" clId="{96488070-B453-4971-AB58-987DE5EEBC9A}" dt="2023-05-16T15:00:40.869" v="1766"/>
          <ac:spMkLst>
            <pc:docMk/>
            <pc:sldMk cId="4212865344" sldId="372"/>
            <ac:spMk id="2" creationId="{99B1C084-5B3F-6AAC-E762-6DB53986DD8B}"/>
          </ac:spMkLst>
        </pc:spChg>
        <pc:spChg chg="del">
          <ac:chgData name="Thien Nguyen - Y17" userId="8a2f91e4-1e13-4673-a88c-a1a9aa4f0135" providerId="ADAL" clId="{96488070-B453-4971-AB58-987DE5EEBC9A}" dt="2023-05-16T15:00:29.805" v="1765"/>
          <ac:spMkLst>
            <pc:docMk/>
            <pc:sldMk cId="4212865344" sldId="372"/>
            <ac:spMk id="3" creationId="{158DF1AE-7A39-BA9F-D7D8-E4572A932C21}"/>
          </ac:spMkLst>
        </pc:spChg>
        <pc:spChg chg="add mod">
          <ac:chgData name="Thien Nguyen - Y17" userId="8a2f91e4-1e13-4673-a88c-a1a9aa4f0135" providerId="ADAL" clId="{96488070-B453-4971-AB58-987DE5EEBC9A}" dt="2023-05-17T16:57:04.934" v="8882" actId="21"/>
          <ac:spMkLst>
            <pc:docMk/>
            <pc:sldMk cId="4212865344" sldId="372"/>
            <ac:spMk id="3" creationId="{37A659B1-DA3E-6581-856C-A68566ED8CB2}"/>
          </ac:spMkLst>
        </pc:spChg>
        <pc:spChg chg="del">
          <ac:chgData name="Thien Nguyen - Y17" userId="8a2f91e4-1e13-4673-a88c-a1a9aa4f0135" providerId="ADAL" clId="{96488070-B453-4971-AB58-987DE5EEBC9A}" dt="2023-05-16T15:00:04.450" v="1737"/>
          <ac:spMkLst>
            <pc:docMk/>
            <pc:sldMk cId="4212865344" sldId="372"/>
            <ac:spMk id="4" creationId="{6E045539-9B8B-5EEB-6B4C-5D39395A09AB}"/>
          </ac:spMkLst>
        </pc:spChg>
        <pc:spChg chg="del">
          <ac:chgData name="Thien Nguyen - Y17" userId="8a2f91e4-1e13-4673-a88c-a1a9aa4f0135" providerId="ADAL" clId="{96488070-B453-4971-AB58-987DE5EEBC9A}" dt="2023-05-16T14:59:15.863" v="1725" actId="478"/>
          <ac:spMkLst>
            <pc:docMk/>
            <pc:sldMk cId="4212865344" sldId="372"/>
            <ac:spMk id="5" creationId="{BAAD2A64-9D2F-233C-E205-9B6CF203D3F9}"/>
          </ac:spMkLst>
        </pc:spChg>
        <pc:spChg chg="mod">
          <ac:chgData name="Thien Nguyen - Y17" userId="8a2f91e4-1e13-4673-a88c-a1a9aa4f0135" providerId="ADAL" clId="{96488070-B453-4971-AB58-987DE5EEBC9A}" dt="2023-05-17T16:39:33.973" v="8009" actId="21"/>
          <ac:spMkLst>
            <pc:docMk/>
            <pc:sldMk cId="4212865344" sldId="372"/>
            <ac:spMk id="6" creationId="{FF8D1894-2979-7169-4139-81CE33894A5B}"/>
          </ac:spMkLst>
        </pc:spChg>
        <pc:spChg chg="mod">
          <ac:chgData name="Thien Nguyen - Y17" userId="8a2f91e4-1e13-4673-a88c-a1a9aa4f0135" providerId="ADAL" clId="{96488070-B453-4971-AB58-987DE5EEBC9A}" dt="2023-05-16T14:59:12.992" v="1724" actId="20577"/>
          <ac:spMkLst>
            <pc:docMk/>
            <pc:sldMk cId="4212865344" sldId="372"/>
            <ac:spMk id="9" creationId="{34A11CE2-2828-5C9B-6767-69F49A29C45F}"/>
          </ac:spMkLst>
        </pc:spChg>
        <pc:spChg chg="add del mod">
          <ac:chgData name="Thien Nguyen - Y17" userId="8a2f91e4-1e13-4673-a88c-a1a9aa4f0135" providerId="ADAL" clId="{96488070-B453-4971-AB58-987DE5EEBC9A}" dt="2023-05-16T15:00:44.776" v="1769" actId="478"/>
          <ac:spMkLst>
            <pc:docMk/>
            <pc:sldMk cId="4212865344" sldId="372"/>
            <ac:spMk id="15" creationId="{725E2F4A-2B3F-E5B8-C7A1-BB629D001576}"/>
          </ac:spMkLst>
        </pc:spChg>
        <pc:spChg chg="add del mod">
          <ac:chgData name="Thien Nguyen - Y17" userId="8a2f91e4-1e13-4673-a88c-a1a9aa4f0135" providerId="ADAL" clId="{96488070-B453-4971-AB58-987DE5EEBC9A}" dt="2023-05-16T15:00:45.360" v="1770" actId="478"/>
          <ac:spMkLst>
            <pc:docMk/>
            <pc:sldMk cId="4212865344" sldId="372"/>
            <ac:spMk id="17" creationId="{8771D9E0-4650-2E1E-65C5-CF92D692631D}"/>
          </ac:spMkLst>
        </pc:spChg>
        <pc:picChg chg="add del mod">
          <ac:chgData name="Thien Nguyen - Y17" userId="8a2f91e4-1e13-4673-a88c-a1a9aa4f0135" providerId="ADAL" clId="{96488070-B453-4971-AB58-987DE5EEBC9A}" dt="2023-05-17T16:57:04.934" v="8882" actId="21"/>
          <ac:picMkLst>
            <pc:docMk/>
            <pc:sldMk cId="4212865344" sldId="372"/>
            <ac:picMk id="10" creationId="{4F086900-1A18-2E58-4195-CC2B1F570B14}"/>
          </ac:picMkLst>
        </pc:picChg>
        <pc:picChg chg="add mod">
          <ac:chgData name="Thien Nguyen - Y17" userId="8a2f91e4-1e13-4673-a88c-a1a9aa4f0135" providerId="ADAL" clId="{96488070-B453-4971-AB58-987DE5EEBC9A}" dt="2023-05-16T15:00:28.184" v="1764"/>
          <ac:picMkLst>
            <pc:docMk/>
            <pc:sldMk cId="4212865344" sldId="372"/>
            <ac:picMk id="11" creationId="{A5EB04D5-3471-B88A-6E52-552D9E37F4B0}"/>
          </ac:picMkLst>
        </pc:picChg>
        <pc:picChg chg="add del mod">
          <ac:chgData name="Thien Nguyen - Y17" userId="8a2f91e4-1e13-4673-a88c-a1a9aa4f0135" providerId="ADAL" clId="{96488070-B453-4971-AB58-987DE5EEBC9A}" dt="2023-05-16T15:00:44.066" v="1768" actId="478"/>
          <ac:picMkLst>
            <pc:docMk/>
            <pc:sldMk cId="4212865344" sldId="372"/>
            <ac:picMk id="12" creationId="{E2CCFE69-72B3-C59A-5DC7-8B04B42B5B30}"/>
          </ac:picMkLst>
        </pc:picChg>
        <pc:picChg chg="add del mod">
          <ac:chgData name="Thien Nguyen - Y17" userId="8a2f91e4-1e13-4673-a88c-a1a9aa4f0135" providerId="ADAL" clId="{96488070-B453-4971-AB58-987DE5EEBC9A}" dt="2023-05-16T15:00:43.530" v="1767" actId="478"/>
          <ac:picMkLst>
            <pc:docMk/>
            <pc:sldMk cId="4212865344" sldId="372"/>
            <ac:picMk id="13" creationId="{5F77CE9D-A564-A63A-6149-433507F47B3D}"/>
          </ac:picMkLst>
        </pc:picChg>
        <pc:picChg chg="add del mod">
          <ac:chgData name="Thien Nguyen - Y17" userId="8a2f91e4-1e13-4673-a88c-a1a9aa4f0135" providerId="ADAL" clId="{96488070-B453-4971-AB58-987DE5EEBC9A}" dt="2023-05-17T16:57:38.739" v="8891" actId="21"/>
          <ac:picMkLst>
            <pc:docMk/>
            <pc:sldMk cId="4212865344" sldId="372"/>
            <ac:picMk id="18" creationId="{1EAAFD93-C33A-4965-CF16-6D05E24640DF}"/>
          </ac:picMkLst>
        </pc:picChg>
        <pc:picChg chg="add del mod">
          <ac:chgData name="Thien Nguyen - Y17" userId="8a2f91e4-1e13-4673-a88c-a1a9aa4f0135" providerId="ADAL" clId="{96488070-B453-4971-AB58-987DE5EEBC9A}" dt="2023-05-17T16:57:48.578" v="8896" actId="21"/>
          <ac:picMkLst>
            <pc:docMk/>
            <pc:sldMk cId="4212865344" sldId="372"/>
            <ac:picMk id="19" creationId="{CB61F494-F3C4-C6E3-9BEE-621D0C79CBE7}"/>
          </ac:picMkLst>
        </pc:picChg>
      </pc:sldChg>
      <pc:sldChg chg="addSp delSp modSp add del mod modTransition modNotesTx">
        <pc:chgData name="Thien Nguyen - Y17" userId="8a2f91e4-1e13-4673-a88c-a1a9aa4f0135" providerId="ADAL" clId="{96488070-B453-4971-AB58-987DE5EEBC9A}" dt="2023-05-17T17:00:10.985" v="8932" actId="47"/>
        <pc:sldMkLst>
          <pc:docMk/>
          <pc:sldMk cId="1288613824" sldId="373"/>
        </pc:sldMkLst>
        <pc:spChg chg="add del mod">
          <ac:chgData name="Thien Nguyen - Y17" userId="8a2f91e4-1e13-4673-a88c-a1a9aa4f0135" providerId="ADAL" clId="{96488070-B453-4971-AB58-987DE5EEBC9A}" dt="2023-05-16T15:02:35.027" v="1813" actId="478"/>
          <ac:spMkLst>
            <pc:docMk/>
            <pc:sldMk cId="1288613824" sldId="373"/>
            <ac:spMk id="3" creationId="{177AB528-B527-2C25-E9BE-28C6C448210C}"/>
          </ac:spMkLst>
        </pc:spChg>
        <pc:spChg chg="mod">
          <ac:chgData name="Thien Nguyen - Y17" userId="8a2f91e4-1e13-4673-a88c-a1a9aa4f0135" providerId="ADAL" clId="{96488070-B453-4971-AB58-987DE5EEBC9A}" dt="2023-05-17T16:59:40.950" v="8921" actId="21"/>
          <ac:spMkLst>
            <pc:docMk/>
            <pc:sldMk cId="1288613824" sldId="373"/>
            <ac:spMk id="6" creationId="{FF8D1894-2979-7169-4139-81CE33894A5B}"/>
          </ac:spMkLst>
        </pc:spChg>
        <pc:spChg chg="mod">
          <ac:chgData name="Thien Nguyen - Y17" userId="8a2f91e4-1e13-4673-a88c-a1a9aa4f0135" providerId="ADAL" clId="{96488070-B453-4971-AB58-987DE5EEBC9A}" dt="2023-05-17T16:59:35.377" v="8919" actId="21"/>
          <ac:spMkLst>
            <pc:docMk/>
            <pc:sldMk cId="1288613824" sldId="373"/>
            <ac:spMk id="9" creationId="{34A11CE2-2828-5C9B-6767-69F49A29C45F}"/>
          </ac:spMkLst>
        </pc:spChg>
        <pc:picChg chg="del">
          <ac:chgData name="Thien Nguyen - Y17" userId="8a2f91e4-1e13-4673-a88c-a1a9aa4f0135" providerId="ADAL" clId="{96488070-B453-4971-AB58-987DE5EEBC9A}" dt="2023-05-16T15:02:33.578" v="1811" actId="478"/>
          <ac:picMkLst>
            <pc:docMk/>
            <pc:sldMk cId="1288613824" sldId="373"/>
            <ac:picMk id="10" creationId="{4F086900-1A18-2E58-4195-CC2B1F570B14}"/>
          </ac:picMkLst>
        </pc:picChg>
        <pc:picChg chg="del">
          <ac:chgData name="Thien Nguyen - Y17" userId="8a2f91e4-1e13-4673-a88c-a1a9aa4f0135" providerId="ADAL" clId="{96488070-B453-4971-AB58-987DE5EEBC9A}" dt="2023-05-16T15:02:34.087" v="1812" actId="478"/>
          <ac:picMkLst>
            <pc:docMk/>
            <pc:sldMk cId="1288613824" sldId="373"/>
            <ac:picMk id="18" creationId="{1EAAFD93-C33A-4965-CF16-6D05E24640DF}"/>
          </ac:picMkLst>
        </pc:picChg>
        <pc:picChg chg="del">
          <ac:chgData name="Thien Nguyen - Y17" userId="8a2f91e4-1e13-4673-a88c-a1a9aa4f0135" providerId="ADAL" clId="{96488070-B453-4971-AB58-987DE5EEBC9A}" dt="2023-05-16T15:02:33.265" v="1810" actId="478"/>
          <ac:picMkLst>
            <pc:docMk/>
            <pc:sldMk cId="1288613824" sldId="373"/>
            <ac:picMk id="19" creationId="{CB61F494-F3C4-C6E3-9BEE-621D0C79CBE7}"/>
          </ac:picMkLst>
        </pc:picChg>
      </pc:sldChg>
      <pc:sldChg chg="delSp modSp new mod modTransition chgLayout">
        <pc:chgData name="Thien Nguyen - Y17" userId="8a2f91e4-1e13-4673-a88c-a1a9aa4f0135" providerId="ADAL" clId="{96488070-B453-4971-AB58-987DE5EEBC9A}" dt="2023-05-22T23:28:04.700" v="20625" actId="478"/>
        <pc:sldMkLst>
          <pc:docMk/>
          <pc:sldMk cId="1598556401" sldId="374"/>
        </pc:sldMkLst>
        <pc:spChg chg="del">
          <ac:chgData name="Thien Nguyen - Y17" userId="8a2f91e4-1e13-4673-a88c-a1a9aa4f0135" providerId="ADAL" clId="{96488070-B453-4971-AB58-987DE5EEBC9A}" dt="2023-05-17T18:29:23.226" v="12259" actId="478"/>
          <ac:spMkLst>
            <pc:docMk/>
            <pc:sldMk cId="1598556401" sldId="374"/>
            <ac:spMk id="2" creationId="{07A4DBAC-7B04-2D1A-0CA6-D6EF57C17814}"/>
          </ac:spMkLst>
        </pc:spChg>
        <pc:spChg chg="del mod ord">
          <ac:chgData name="Thien Nguyen - Y17" userId="8a2f91e4-1e13-4673-a88c-a1a9aa4f0135" providerId="ADAL" clId="{96488070-B453-4971-AB58-987DE5EEBC9A}" dt="2023-05-22T23:28:04.700" v="20625" actId="478"/>
          <ac:spMkLst>
            <pc:docMk/>
            <pc:sldMk cId="1598556401" sldId="374"/>
            <ac:spMk id="3" creationId="{56155970-B567-F679-F65B-0396D85E0132}"/>
          </ac:spMkLst>
        </pc:spChg>
        <pc:spChg chg="mod ord">
          <ac:chgData name="Thien Nguyen - Y17" userId="8a2f91e4-1e13-4673-a88c-a1a9aa4f0135" providerId="ADAL" clId="{96488070-B453-4971-AB58-987DE5EEBC9A}" dt="2023-05-17T18:32:49.921" v="12324" actId="2711"/>
          <ac:spMkLst>
            <pc:docMk/>
            <pc:sldMk cId="1598556401" sldId="374"/>
            <ac:spMk id="4" creationId="{EF433439-70E2-2D98-F5E1-A011A66959F2}"/>
          </ac:spMkLst>
        </pc:spChg>
        <pc:spChg chg="mod">
          <ac:chgData name="Thien Nguyen - Y17" userId="8a2f91e4-1e13-4673-a88c-a1a9aa4f0135" providerId="ADAL" clId="{96488070-B453-4971-AB58-987DE5EEBC9A}" dt="2023-05-17T18:35:44.431" v="12383" actId="20577"/>
          <ac:spMkLst>
            <pc:docMk/>
            <pc:sldMk cId="1598556401" sldId="374"/>
            <ac:spMk id="6" creationId="{DC8557C1-973B-077F-CF8B-732B762D444A}"/>
          </ac:spMkLst>
        </pc:spChg>
      </pc:sldChg>
      <pc:sldChg chg="addSp delSp modSp add del mod modTransition delAnim modNotesTx">
        <pc:chgData name="Thien Nguyen - Y17" userId="8a2f91e4-1e13-4673-a88c-a1a9aa4f0135" providerId="ADAL" clId="{96488070-B453-4971-AB58-987DE5EEBC9A}" dt="2023-05-17T17:02:09.116" v="9005" actId="47"/>
        <pc:sldMkLst>
          <pc:docMk/>
          <pc:sldMk cId="2353075002" sldId="375"/>
        </pc:sldMkLst>
        <pc:spChg chg="mod">
          <ac:chgData name="Thien Nguyen - Y17" userId="8a2f91e4-1e13-4673-a88c-a1a9aa4f0135" providerId="ADAL" clId="{96488070-B453-4971-AB58-987DE5EEBC9A}" dt="2023-05-16T15:04:29.295" v="1954" actId="14100"/>
          <ac:spMkLst>
            <pc:docMk/>
            <pc:sldMk cId="2353075002" sldId="375"/>
            <ac:spMk id="6" creationId="{FF8D1894-2979-7169-4139-81CE33894A5B}"/>
          </ac:spMkLst>
        </pc:spChg>
        <pc:spChg chg="mod">
          <ac:chgData name="Thien Nguyen - Y17" userId="8a2f91e4-1e13-4673-a88c-a1a9aa4f0135" providerId="ADAL" clId="{96488070-B453-4971-AB58-987DE5EEBC9A}" dt="2023-05-16T15:04:08.829" v="1946" actId="20577"/>
          <ac:spMkLst>
            <pc:docMk/>
            <pc:sldMk cId="2353075002" sldId="375"/>
            <ac:spMk id="9" creationId="{34A11CE2-2828-5C9B-6767-69F49A29C45F}"/>
          </ac:spMkLst>
        </pc:spChg>
        <pc:picChg chg="add del mod">
          <ac:chgData name="Thien Nguyen - Y17" userId="8a2f91e4-1e13-4673-a88c-a1a9aa4f0135" providerId="ADAL" clId="{96488070-B453-4971-AB58-987DE5EEBC9A}" dt="2023-05-17T17:01:33.050" v="8994" actId="21"/>
          <ac:picMkLst>
            <pc:docMk/>
            <pc:sldMk cId="2353075002" sldId="375"/>
            <ac:picMk id="2" creationId="{E7648266-720F-43C0-9C15-9499409C31E5}"/>
          </ac:picMkLst>
        </pc:picChg>
      </pc:sldChg>
      <pc:sldChg chg="modSp add del mod modTransition">
        <pc:chgData name="Thien Nguyen - Y17" userId="8a2f91e4-1e13-4673-a88c-a1a9aa4f0135" providerId="ADAL" clId="{96488070-B453-4971-AB58-987DE5EEBC9A}" dt="2023-05-17T15:16:50.391" v="5990" actId="47"/>
        <pc:sldMkLst>
          <pc:docMk/>
          <pc:sldMk cId="3236648941" sldId="376"/>
        </pc:sldMkLst>
        <pc:spChg chg="mod">
          <ac:chgData name="Thien Nguyen - Y17" userId="8a2f91e4-1e13-4673-a88c-a1a9aa4f0135" providerId="ADAL" clId="{96488070-B453-4971-AB58-987DE5EEBC9A}" dt="2023-05-17T15:16:43.164" v="5987" actId="27636"/>
          <ac:spMkLst>
            <pc:docMk/>
            <pc:sldMk cId="3236648941" sldId="376"/>
            <ac:spMk id="2" creationId="{C11A7FF5-E7DB-4462-BC64-12126BDC0DFB}"/>
          </ac:spMkLst>
        </pc:spChg>
      </pc:sldChg>
      <pc:sldChg chg="addSp delSp modSp del mod modTransition setBg delAnim modNotesTx">
        <pc:chgData name="Thien Nguyen - Y17" userId="8a2f91e4-1e13-4673-a88c-a1a9aa4f0135" providerId="ADAL" clId="{96488070-B453-4971-AB58-987DE5EEBC9A}" dt="2023-05-17T18:51:27.479" v="12896" actId="47"/>
        <pc:sldMkLst>
          <pc:docMk/>
          <pc:sldMk cId="1175174261" sldId="377"/>
        </pc:sldMkLst>
        <pc:picChg chg="del">
          <ac:chgData name="Thien Nguyen - Y17" userId="8a2f91e4-1e13-4673-a88c-a1a9aa4f0135" providerId="ADAL" clId="{96488070-B453-4971-AB58-987DE5EEBC9A}" dt="2023-05-17T08:58:02.277" v="3057" actId="478"/>
          <ac:picMkLst>
            <pc:docMk/>
            <pc:sldMk cId="1175174261" sldId="377"/>
            <ac:picMk id="2" creationId="{B4CD3AD6-A934-589A-F338-874869506A2D}"/>
          </ac:picMkLst>
        </pc:picChg>
        <pc:picChg chg="add del mod modCrop">
          <ac:chgData name="Thien Nguyen - Y17" userId="8a2f91e4-1e13-4673-a88c-a1a9aa4f0135" providerId="ADAL" clId="{96488070-B453-4971-AB58-987DE5EEBC9A}" dt="2023-05-17T18:50:37.647" v="12881" actId="21"/>
          <ac:picMkLst>
            <pc:docMk/>
            <pc:sldMk cId="1175174261" sldId="377"/>
            <ac:picMk id="3" creationId="{F4BD60A8-08F2-A79F-26A0-5694DBAB66BE}"/>
          </ac:picMkLst>
        </pc:picChg>
      </pc:sldChg>
      <pc:sldChg chg="del modTransition">
        <pc:chgData name="Thien Nguyen - Y17" userId="8a2f91e4-1e13-4673-a88c-a1a9aa4f0135" providerId="ADAL" clId="{96488070-B453-4971-AB58-987DE5EEBC9A}" dt="2023-05-17T17:21:09.537" v="10333" actId="47"/>
        <pc:sldMkLst>
          <pc:docMk/>
          <pc:sldMk cId="3143476499" sldId="378"/>
        </pc:sldMkLst>
      </pc:sldChg>
      <pc:sldChg chg="modSp del modTransition">
        <pc:chgData name="Thien Nguyen - Y17" userId="8a2f91e4-1e13-4673-a88c-a1a9aa4f0135" providerId="ADAL" clId="{96488070-B453-4971-AB58-987DE5EEBC9A}" dt="2023-05-17T17:32:05.031" v="10705" actId="47"/>
        <pc:sldMkLst>
          <pc:docMk/>
          <pc:sldMk cId="1196701390" sldId="380"/>
        </pc:sldMkLst>
        <pc:graphicFrameChg chg="mod">
          <ac:chgData name="Thien Nguyen - Y17" userId="8a2f91e4-1e13-4673-a88c-a1a9aa4f0135" providerId="ADAL" clId="{96488070-B453-4971-AB58-987DE5EEBC9A}" dt="2023-05-17T17:27:37.109" v="10642" actId="12269"/>
          <ac:graphicFrameMkLst>
            <pc:docMk/>
            <pc:sldMk cId="1196701390" sldId="380"/>
            <ac:graphicFrameMk id="4" creationId="{9472F642-6918-7308-2DA8-50C49176179B}"/>
          </ac:graphicFrameMkLst>
        </pc:graphicFrameChg>
      </pc:sldChg>
      <pc:sldChg chg="modSp add del mod ord modTransition">
        <pc:chgData name="Thien Nguyen - Y17" userId="8a2f91e4-1e13-4673-a88c-a1a9aa4f0135" providerId="ADAL" clId="{96488070-B453-4971-AB58-987DE5EEBC9A}" dt="2023-05-17T17:09:51.089" v="9340" actId="47"/>
        <pc:sldMkLst>
          <pc:docMk/>
          <pc:sldMk cId="4090523584" sldId="381"/>
        </pc:sldMkLst>
        <pc:spChg chg="mod">
          <ac:chgData name="Thien Nguyen - Y17" userId="8a2f91e4-1e13-4673-a88c-a1a9aa4f0135" providerId="ADAL" clId="{96488070-B453-4971-AB58-987DE5EEBC9A}" dt="2023-05-17T08:50:01.617" v="3051" actId="20577"/>
          <ac:spMkLst>
            <pc:docMk/>
            <pc:sldMk cId="4090523584" sldId="381"/>
            <ac:spMk id="3" creationId="{F9055465-EA9F-436E-A0C3-64912E06BF2C}"/>
          </ac:spMkLst>
        </pc:spChg>
        <pc:spChg chg="mod">
          <ac:chgData name="Thien Nguyen - Y17" userId="8a2f91e4-1e13-4673-a88c-a1a9aa4f0135" providerId="ADAL" clId="{96488070-B453-4971-AB58-987DE5EEBC9A}" dt="2023-05-17T08:50:09.499" v="3055" actId="20577"/>
          <ac:spMkLst>
            <pc:docMk/>
            <pc:sldMk cId="4090523584" sldId="381"/>
            <ac:spMk id="9" creationId="{BB74BB8A-7BAA-4A6E-9CC4-CB382C68DEEC}"/>
          </ac:spMkLst>
        </pc:spChg>
      </pc:sldChg>
      <pc:sldChg chg="addSp delSp modSp new mod ord modTransition modAnim chgLayout">
        <pc:chgData name="Thien Nguyen - Y17" userId="8a2f91e4-1e13-4673-a88c-a1a9aa4f0135" providerId="ADAL" clId="{96488070-B453-4971-AB58-987DE5EEBC9A}" dt="2023-05-17T18:45:32.926" v="12842"/>
        <pc:sldMkLst>
          <pc:docMk/>
          <pc:sldMk cId="1318119968" sldId="382"/>
        </pc:sldMkLst>
        <pc:spChg chg="del">
          <ac:chgData name="Thien Nguyen - Y17" userId="8a2f91e4-1e13-4673-a88c-a1a9aa4f0135" providerId="ADAL" clId="{96488070-B453-4971-AB58-987DE5EEBC9A}" dt="2023-05-17T12:27:31.291" v="3365" actId="478"/>
          <ac:spMkLst>
            <pc:docMk/>
            <pc:sldMk cId="1318119968" sldId="382"/>
            <ac:spMk id="2" creationId="{CCE65935-379D-919D-3647-DE4D4FDC4FA2}"/>
          </ac:spMkLst>
        </pc:spChg>
        <pc:spChg chg="del mod">
          <ac:chgData name="Thien Nguyen - Y17" userId="8a2f91e4-1e13-4673-a88c-a1a9aa4f0135" providerId="ADAL" clId="{96488070-B453-4971-AB58-987DE5EEBC9A}" dt="2023-05-17T12:28:03.685" v="3376" actId="478"/>
          <ac:spMkLst>
            <pc:docMk/>
            <pc:sldMk cId="1318119968" sldId="382"/>
            <ac:spMk id="3" creationId="{B024C646-6217-2E6D-0358-60C3C08CC8FC}"/>
          </ac:spMkLst>
        </pc:spChg>
        <pc:spChg chg="add del mod">
          <ac:chgData name="Thien Nguyen - Y17" userId="8a2f91e4-1e13-4673-a88c-a1a9aa4f0135" providerId="ADAL" clId="{96488070-B453-4971-AB58-987DE5EEBC9A}" dt="2023-05-17T12:28:05.203" v="3378" actId="478"/>
          <ac:spMkLst>
            <pc:docMk/>
            <pc:sldMk cId="1318119968" sldId="382"/>
            <ac:spMk id="5" creationId="{F4D2F787-CA9A-67C8-656D-04FE832A24C8}"/>
          </ac:spMkLst>
        </pc:spChg>
        <pc:picChg chg="add mod">
          <ac:chgData name="Thien Nguyen - Y17" userId="8a2f91e4-1e13-4673-a88c-a1a9aa4f0135" providerId="ADAL" clId="{96488070-B453-4971-AB58-987DE5EEBC9A}" dt="2023-05-17T14:26:53.313" v="5883"/>
          <ac:picMkLst>
            <pc:docMk/>
            <pc:sldMk cId="1318119968" sldId="382"/>
            <ac:picMk id="1026" creationId="{8FFCC652-C2ED-C171-6FCE-FD32F43CAC47}"/>
          </ac:picMkLst>
        </pc:picChg>
      </pc:sldChg>
      <pc:sldChg chg="del">
        <pc:chgData name="Thien Nguyen - Y17" userId="8a2f91e4-1e13-4673-a88c-a1a9aa4f0135" providerId="ADAL" clId="{96488070-B453-4971-AB58-987DE5EEBC9A}" dt="2023-05-17T12:24:27.952" v="3332" actId="47"/>
        <pc:sldMkLst>
          <pc:docMk/>
          <pc:sldMk cId="1327657403" sldId="382"/>
        </pc:sldMkLst>
      </pc:sldChg>
      <pc:sldChg chg="delSp modSp add mod">
        <pc:chgData name="Thien Nguyen - Y17" userId="8a2f91e4-1e13-4673-a88c-a1a9aa4f0135" providerId="ADAL" clId="{96488070-B453-4971-AB58-987DE5EEBC9A}" dt="2023-05-17T12:24:20.701" v="3330" actId="478"/>
        <pc:sldMkLst>
          <pc:docMk/>
          <pc:sldMk cId="2758807809" sldId="382"/>
        </pc:sldMkLst>
        <pc:spChg chg="del mod">
          <ac:chgData name="Thien Nguyen - Y17" userId="8a2f91e4-1e13-4673-a88c-a1a9aa4f0135" providerId="ADAL" clId="{96488070-B453-4971-AB58-987DE5EEBC9A}" dt="2023-05-17T12:24:20.701" v="3330" actId="478"/>
          <ac:spMkLst>
            <pc:docMk/>
            <pc:sldMk cId="2758807809" sldId="382"/>
            <ac:spMk id="2" creationId="{6BB3A48F-6C9B-4B6F-9063-4E2B2F6CF465}"/>
          </ac:spMkLst>
        </pc:spChg>
      </pc:sldChg>
      <pc:sldChg chg="new del">
        <pc:chgData name="Thien Nguyen - Y17" userId="8a2f91e4-1e13-4673-a88c-a1a9aa4f0135" providerId="ADAL" clId="{96488070-B453-4971-AB58-987DE5EEBC9A}" dt="2023-05-17T12:27:25.178" v="3363" actId="47"/>
        <pc:sldMkLst>
          <pc:docMk/>
          <pc:sldMk cId="3591125759" sldId="382"/>
        </pc:sldMkLst>
      </pc:sldChg>
      <pc:sldChg chg="modSp add mod">
        <pc:chgData name="Thien Nguyen - Y17" userId="8a2f91e4-1e13-4673-a88c-a1a9aa4f0135" providerId="ADAL" clId="{96488070-B453-4971-AB58-987DE5EEBC9A}" dt="2023-05-17T12:24:36.844" v="3360" actId="20577"/>
        <pc:sldMkLst>
          <pc:docMk/>
          <pc:sldMk cId="4122500680" sldId="382"/>
        </pc:sldMkLst>
        <pc:spChg chg="mod">
          <ac:chgData name="Thien Nguyen - Y17" userId="8a2f91e4-1e13-4673-a88c-a1a9aa4f0135" providerId="ADAL" clId="{96488070-B453-4971-AB58-987DE5EEBC9A}" dt="2023-05-17T12:24:36.844" v="3360" actId="20577"/>
          <ac:spMkLst>
            <pc:docMk/>
            <pc:sldMk cId="4122500680" sldId="382"/>
            <ac:spMk id="2" creationId="{6BB3A48F-6C9B-4B6F-9063-4E2B2F6CF465}"/>
          </ac:spMkLst>
        </pc:spChg>
      </pc:sldChg>
      <pc:sldChg chg="new del">
        <pc:chgData name="Thien Nguyen - Y17" userId="8a2f91e4-1e13-4673-a88c-a1a9aa4f0135" providerId="ADAL" clId="{96488070-B453-4971-AB58-987DE5EEBC9A}" dt="2023-05-17T12:29:50.739" v="3383" actId="47"/>
        <pc:sldMkLst>
          <pc:docMk/>
          <pc:sldMk cId="1921007660" sldId="383"/>
        </pc:sldMkLst>
      </pc:sldChg>
      <pc:sldChg chg="del">
        <pc:chgData name="Thien Nguyen - Y17" userId="8a2f91e4-1e13-4673-a88c-a1a9aa4f0135" providerId="ADAL" clId="{96488070-B453-4971-AB58-987DE5EEBC9A}" dt="2023-05-17T12:24:27.037" v="3331" actId="47"/>
        <pc:sldMkLst>
          <pc:docMk/>
          <pc:sldMk cId="2758807809" sldId="383"/>
        </pc:sldMkLst>
      </pc:sldChg>
      <pc:sldChg chg="addSp delSp modSp new mod ord modTransition modClrScheme modAnim chgLayout">
        <pc:chgData name="Thien Nguyen - Y17" userId="8a2f91e4-1e13-4673-a88c-a1a9aa4f0135" providerId="ADAL" clId="{96488070-B453-4971-AB58-987DE5EEBC9A}" dt="2023-05-22T22:49:13.527" v="20198" actId="20577"/>
        <pc:sldMkLst>
          <pc:docMk/>
          <pc:sldMk cId="3126077277" sldId="383"/>
        </pc:sldMkLst>
        <pc:spChg chg="mod ord">
          <ac:chgData name="Thien Nguyen - Y17" userId="8a2f91e4-1e13-4673-a88c-a1a9aa4f0135" providerId="ADAL" clId="{96488070-B453-4971-AB58-987DE5EEBC9A}" dt="2023-05-22T22:49:13.527" v="20198" actId="20577"/>
          <ac:spMkLst>
            <pc:docMk/>
            <pc:sldMk cId="3126077277" sldId="383"/>
            <ac:spMk id="2" creationId="{DB5A988D-51ED-2180-DA00-82CE9C60A8B5}"/>
          </ac:spMkLst>
        </pc:spChg>
        <pc:spChg chg="del">
          <ac:chgData name="Thien Nguyen - Y17" userId="8a2f91e4-1e13-4673-a88c-a1a9aa4f0135" providerId="ADAL" clId="{96488070-B453-4971-AB58-987DE5EEBC9A}" dt="2023-05-17T12:30:11.267" v="3389" actId="478"/>
          <ac:spMkLst>
            <pc:docMk/>
            <pc:sldMk cId="3126077277" sldId="383"/>
            <ac:spMk id="3" creationId="{4AB98967-432C-90AE-8CA2-CC4E6412877B}"/>
          </ac:spMkLst>
        </pc:spChg>
        <pc:spChg chg="mod ord">
          <ac:chgData name="Thien Nguyen - Y17" userId="8a2f91e4-1e13-4673-a88c-a1a9aa4f0135" providerId="ADAL" clId="{96488070-B453-4971-AB58-987DE5EEBC9A}" dt="2023-05-17T18:32:37.236" v="12322" actId="26606"/>
          <ac:spMkLst>
            <pc:docMk/>
            <pc:sldMk cId="3126077277" sldId="383"/>
            <ac:spMk id="4" creationId="{C4058701-221E-9863-CEB7-6DC26645B891}"/>
          </ac:spMkLst>
        </pc:spChg>
        <pc:spChg chg="add del mod">
          <ac:chgData name="Thien Nguyen - Y17" userId="8a2f91e4-1e13-4673-a88c-a1a9aa4f0135" providerId="ADAL" clId="{96488070-B453-4971-AB58-987DE5EEBC9A}" dt="2023-05-17T18:32:37.236" v="12322" actId="26606"/>
          <ac:spMkLst>
            <pc:docMk/>
            <pc:sldMk cId="3126077277" sldId="383"/>
            <ac:spMk id="10" creationId="{7749EC4A-D7BF-63E3-4BBD-97D343A7E6AE}"/>
          </ac:spMkLst>
        </pc:spChg>
        <pc:spChg chg="add del mod">
          <ac:chgData name="Thien Nguyen - Y17" userId="8a2f91e4-1e13-4673-a88c-a1a9aa4f0135" providerId="ADAL" clId="{96488070-B453-4971-AB58-987DE5EEBC9A}" dt="2023-05-17T18:32:37.236" v="12322" actId="26606"/>
          <ac:spMkLst>
            <pc:docMk/>
            <pc:sldMk cId="3126077277" sldId="383"/>
            <ac:spMk id="12" creationId="{5FADD357-32F4-A28C-3F6D-87519D25B344}"/>
          </ac:spMkLst>
        </pc:spChg>
        <pc:picChg chg="add del">
          <ac:chgData name="Thien Nguyen - Y17" userId="8a2f91e4-1e13-4673-a88c-a1a9aa4f0135" providerId="ADAL" clId="{96488070-B453-4971-AB58-987DE5EEBC9A}" dt="2023-05-17T18:32:37.236" v="12322" actId="26606"/>
          <ac:picMkLst>
            <pc:docMk/>
            <pc:sldMk cId="3126077277" sldId="383"/>
            <ac:picMk id="6" creationId="{44ED0717-CD85-705A-5CE0-09E853920064}"/>
          </ac:picMkLst>
        </pc:picChg>
      </pc:sldChg>
      <pc:sldChg chg="del">
        <pc:chgData name="Thien Nguyen - Y17" userId="8a2f91e4-1e13-4673-a88c-a1a9aa4f0135" providerId="ADAL" clId="{96488070-B453-4971-AB58-987DE5EEBC9A}" dt="2023-05-17T12:27:16.806" v="3361" actId="47"/>
        <pc:sldMkLst>
          <pc:docMk/>
          <pc:sldMk cId="4122500680" sldId="383"/>
        </pc:sldMkLst>
      </pc:sldChg>
      <pc:sldChg chg="addSp delSp modSp add del mod modTransition">
        <pc:chgData name="Thien Nguyen - Y17" userId="8a2f91e4-1e13-4673-a88c-a1a9aa4f0135" providerId="ADAL" clId="{96488070-B453-4971-AB58-987DE5EEBC9A}" dt="2023-05-17T15:25:20.670" v="6263" actId="47"/>
        <pc:sldMkLst>
          <pc:docMk/>
          <pc:sldMk cId="816698791" sldId="384"/>
        </pc:sldMkLst>
        <pc:spChg chg="add mod">
          <ac:chgData name="Thien Nguyen - Y17" userId="8a2f91e4-1e13-4673-a88c-a1a9aa4f0135" providerId="ADAL" clId="{96488070-B453-4971-AB58-987DE5EEBC9A}" dt="2023-05-17T15:20:28.454" v="6200" actId="14100"/>
          <ac:spMkLst>
            <pc:docMk/>
            <pc:sldMk cId="816698791" sldId="384"/>
            <ac:spMk id="4" creationId="{0E372DA4-407B-4728-B149-E9EE0E027417}"/>
          </ac:spMkLst>
        </pc:spChg>
        <pc:spChg chg="add mod">
          <ac:chgData name="Thien Nguyen - Y17" userId="8a2f91e4-1e13-4673-a88c-a1a9aa4f0135" providerId="ADAL" clId="{96488070-B453-4971-AB58-987DE5EEBC9A}" dt="2023-05-17T15:20:11.459" v="6197" actId="207"/>
          <ac:spMkLst>
            <pc:docMk/>
            <pc:sldMk cId="816698791" sldId="384"/>
            <ac:spMk id="5" creationId="{02FA9E47-D142-4E1E-EB8A-548F2EED2829}"/>
          </ac:spMkLst>
        </pc:spChg>
        <pc:spChg chg="del">
          <ac:chgData name="Thien Nguyen - Y17" userId="8a2f91e4-1e13-4673-a88c-a1a9aa4f0135" providerId="ADAL" clId="{96488070-B453-4971-AB58-987DE5EEBC9A}" dt="2023-05-17T15:20:14.142" v="6198" actId="478"/>
          <ac:spMkLst>
            <pc:docMk/>
            <pc:sldMk cId="816698791" sldId="384"/>
            <ac:spMk id="15" creationId="{740F1142-57E3-40C3-9A2A-3B1C8975905A}"/>
          </ac:spMkLst>
        </pc:spChg>
        <pc:spChg chg="del mod">
          <ac:chgData name="Thien Nguyen - Y17" userId="8a2f91e4-1e13-4673-a88c-a1a9aa4f0135" providerId="ADAL" clId="{96488070-B453-4971-AB58-987DE5EEBC9A}" dt="2023-05-17T12:49:30.791" v="4973" actId="478"/>
          <ac:spMkLst>
            <pc:docMk/>
            <pc:sldMk cId="816698791" sldId="384"/>
            <ac:spMk id="28" creationId="{BF59AC89-2307-4F1C-962F-D954A6C80A28}"/>
          </ac:spMkLst>
        </pc:spChg>
        <pc:graphicFrameChg chg="add mod modGraphic">
          <ac:chgData name="Thien Nguyen - Y17" userId="8a2f91e4-1e13-4673-a88c-a1a9aa4f0135" providerId="ADAL" clId="{96488070-B453-4971-AB58-987DE5EEBC9A}" dt="2023-05-17T14:03:55.285" v="5751" actId="20577"/>
          <ac:graphicFrameMkLst>
            <pc:docMk/>
            <pc:sldMk cId="816698791" sldId="384"/>
            <ac:graphicFrameMk id="2" creationId="{78A36148-4860-353E-34F2-A7684C955255}"/>
          </ac:graphicFrameMkLst>
        </pc:graphicFrameChg>
        <pc:picChg chg="add mod">
          <ac:chgData name="Thien Nguyen - Y17" userId="8a2f91e4-1e13-4673-a88c-a1a9aa4f0135" providerId="ADAL" clId="{96488070-B453-4971-AB58-987DE5EEBC9A}" dt="2023-05-17T13:22:36.523" v="5749" actId="1076"/>
          <ac:picMkLst>
            <pc:docMk/>
            <pc:sldMk cId="816698791" sldId="384"/>
            <ac:picMk id="7" creationId="{DA174261-D831-B27F-283B-124FB7C69156}"/>
          </ac:picMkLst>
        </pc:picChg>
        <pc:picChg chg="del">
          <ac:chgData name="Thien Nguyen - Y17" userId="8a2f91e4-1e13-4673-a88c-a1a9aa4f0135" providerId="ADAL" clId="{96488070-B453-4971-AB58-987DE5EEBC9A}" dt="2023-05-17T13:22:28.546" v="5746" actId="478"/>
          <ac:picMkLst>
            <pc:docMk/>
            <pc:sldMk cId="816698791" sldId="384"/>
            <ac:picMk id="1030" creationId="{649182E0-4678-A4CC-E0E5-2501D760C8F2}"/>
          </ac:picMkLst>
        </pc:picChg>
      </pc:sldChg>
      <pc:sldChg chg="modSp new del mod">
        <pc:chgData name="Thien Nguyen - Y17" userId="8a2f91e4-1e13-4673-a88c-a1a9aa4f0135" providerId="ADAL" clId="{96488070-B453-4971-AB58-987DE5EEBC9A}" dt="2023-05-17T14:24:29.676" v="5827" actId="47"/>
        <pc:sldMkLst>
          <pc:docMk/>
          <pc:sldMk cId="1260343918" sldId="385"/>
        </pc:sldMkLst>
        <pc:spChg chg="mod">
          <ac:chgData name="Thien Nguyen - Y17" userId="8a2f91e4-1e13-4673-a88c-a1a9aa4f0135" providerId="ADAL" clId="{96488070-B453-4971-AB58-987DE5EEBC9A}" dt="2023-05-17T12:57:05.365" v="5306" actId="20577"/>
          <ac:spMkLst>
            <pc:docMk/>
            <pc:sldMk cId="1260343918" sldId="385"/>
            <ac:spMk id="2" creationId="{1D190629-6E64-9059-17D4-04801FEBB7FD}"/>
          </ac:spMkLst>
        </pc:spChg>
        <pc:spChg chg="mod">
          <ac:chgData name="Thien Nguyen - Y17" userId="8a2f91e4-1e13-4673-a88c-a1a9aa4f0135" providerId="ADAL" clId="{96488070-B453-4971-AB58-987DE5EEBC9A}" dt="2023-05-17T12:56:17.859" v="5247" actId="20577"/>
          <ac:spMkLst>
            <pc:docMk/>
            <pc:sldMk cId="1260343918" sldId="385"/>
            <ac:spMk id="3" creationId="{FB15DD4E-754C-BF23-8CD0-B46B5497886A}"/>
          </ac:spMkLst>
        </pc:spChg>
      </pc:sldChg>
      <pc:sldChg chg="addSp delSp modSp new mod ord modTransition modAnim modNotesTx">
        <pc:chgData name="Thien Nguyen - Y17" userId="8a2f91e4-1e13-4673-a88c-a1a9aa4f0135" providerId="ADAL" clId="{96488070-B453-4971-AB58-987DE5EEBC9A}" dt="2023-05-22T21:57:21.364" v="17478" actId="400"/>
        <pc:sldMkLst>
          <pc:docMk/>
          <pc:sldMk cId="2385830133" sldId="386"/>
        </pc:sldMkLst>
        <pc:spChg chg="mod">
          <ac:chgData name="Thien Nguyen - Y17" userId="8a2f91e4-1e13-4673-a88c-a1a9aa4f0135" providerId="ADAL" clId="{96488070-B453-4971-AB58-987DE5EEBC9A}" dt="2023-05-17T16:19:30.114" v="7473" actId="20577"/>
          <ac:spMkLst>
            <pc:docMk/>
            <pc:sldMk cId="2385830133" sldId="386"/>
            <ac:spMk id="2" creationId="{DB697221-99F5-9EB9-09EB-A2D0BF7ECD81}"/>
          </ac:spMkLst>
        </pc:spChg>
        <pc:spChg chg="del">
          <ac:chgData name="Thien Nguyen - Y17" userId="8a2f91e4-1e13-4673-a88c-a1a9aa4f0135" providerId="ADAL" clId="{96488070-B453-4971-AB58-987DE5EEBC9A}" dt="2023-05-17T12:56:51.236" v="5302" actId="478"/>
          <ac:spMkLst>
            <pc:docMk/>
            <pc:sldMk cId="2385830133" sldId="386"/>
            <ac:spMk id="3" creationId="{B27ABB38-EFB8-8C62-AB53-45BB6FEE4FB4}"/>
          </ac:spMkLst>
        </pc:spChg>
        <pc:spChg chg="del">
          <ac:chgData name="Thien Nguyen - Y17" userId="8a2f91e4-1e13-4673-a88c-a1a9aa4f0135" providerId="ADAL" clId="{96488070-B453-4971-AB58-987DE5EEBC9A}" dt="2023-05-17T12:56:50.628" v="5301" actId="478"/>
          <ac:spMkLst>
            <pc:docMk/>
            <pc:sldMk cId="2385830133" sldId="386"/>
            <ac:spMk id="4" creationId="{5301AC77-2AD8-C71F-AAF4-BF2A585A6BE2}"/>
          </ac:spMkLst>
        </pc:spChg>
        <pc:spChg chg="del">
          <ac:chgData name="Thien Nguyen - Y17" userId="8a2f91e4-1e13-4673-a88c-a1a9aa4f0135" providerId="ADAL" clId="{96488070-B453-4971-AB58-987DE5EEBC9A}" dt="2023-05-17T12:56:50.114" v="5300" actId="478"/>
          <ac:spMkLst>
            <pc:docMk/>
            <pc:sldMk cId="2385830133" sldId="386"/>
            <ac:spMk id="5" creationId="{38C0BDCA-970D-729C-28BA-CC20A4233076}"/>
          </ac:spMkLst>
        </pc:spChg>
        <pc:spChg chg="del">
          <ac:chgData name="Thien Nguyen - Y17" userId="8a2f91e4-1e13-4673-a88c-a1a9aa4f0135" providerId="ADAL" clId="{96488070-B453-4971-AB58-987DE5EEBC9A}" dt="2023-05-17T12:56:47.816" v="5299" actId="478"/>
          <ac:spMkLst>
            <pc:docMk/>
            <pc:sldMk cId="2385830133" sldId="386"/>
            <ac:spMk id="6" creationId="{800844D1-45FF-1E44-5560-8A20B902E6F9}"/>
          </ac:spMkLst>
        </pc:spChg>
        <pc:spChg chg="del">
          <ac:chgData name="Thien Nguyen - Y17" userId="8a2f91e4-1e13-4673-a88c-a1a9aa4f0135" providerId="ADAL" clId="{96488070-B453-4971-AB58-987DE5EEBC9A}" dt="2023-05-17T12:56:47.114" v="5298" actId="478"/>
          <ac:spMkLst>
            <pc:docMk/>
            <pc:sldMk cId="2385830133" sldId="386"/>
            <ac:spMk id="7" creationId="{2D077720-5F12-B5F6-ABB8-046C8C6F4F9C}"/>
          </ac:spMkLst>
        </pc:spChg>
        <pc:spChg chg="del">
          <ac:chgData name="Thien Nguyen - Y17" userId="8a2f91e4-1e13-4673-a88c-a1a9aa4f0135" providerId="ADAL" clId="{96488070-B453-4971-AB58-987DE5EEBC9A}" dt="2023-05-17T16:19:33.769" v="7474" actId="478"/>
          <ac:spMkLst>
            <pc:docMk/>
            <pc:sldMk cId="2385830133" sldId="386"/>
            <ac:spMk id="8" creationId="{01632E13-0177-283C-6E02-1D2544620D77}"/>
          </ac:spMkLst>
        </pc:spChg>
        <pc:spChg chg="mod">
          <ac:chgData name="Thien Nguyen - Y17" userId="8a2f91e4-1e13-4673-a88c-a1a9aa4f0135" providerId="ADAL" clId="{96488070-B453-4971-AB58-987DE5EEBC9A}" dt="2023-05-17T16:51:34.447" v="8107" actId="20577"/>
          <ac:spMkLst>
            <pc:docMk/>
            <pc:sldMk cId="2385830133" sldId="386"/>
            <ac:spMk id="10" creationId="{511F735F-C685-D5E4-56CC-8C50BDDA390A}"/>
          </ac:spMkLst>
        </pc:spChg>
        <pc:spChg chg="del">
          <ac:chgData name="Thien Nguyen - Y17" userId="8a2f91e4-1e13-4673-a88c-a1a9aa4f0135" providerId="ADAL" clId="{96488070-B453-4971-AB58-987DE5EEBC9A}" dt="2023-05-17T12:56:43.603" v="5294" actId="478"/>
          <ac:spMkLst>
            <pc:docMk/>
            <pc:sldMk cId="2385830133" sldId="386"/>
            <ac:spMk id="11" creationId="{74FA578C-B2DC-D08F-4E46-9ECEB9F6A851}"/>
          </ac:spMkLst>
        </pc:spChg>
        <pc:spChg chg="del">
          <ac:chgData name="Thien Nguyen - Y17" userId="8a2f91e4-1e13-4673-a88c-a1a9aa4f0135" providerId="ADAL" clId="{96488070-B453-4971-AB58-987DE5EEBC9A}" dt="2023-05-17T12:56:42.268" v="5293" actId="478"/>
          <ac:spMkLst>
            <pc:docMk/>
            <pc:sldMk cId="2385830133" sldId="386"/>
            <ac:spMk id="12" creationId="{FB0A7D62-5BA9-D916-11CE-6D7BD897B110}"/>
          </ac:spMkLst>
        </pc:spChg>
        <pc:spChg chg="del">
          <ac:chgData name="Thien Nguyen - Y17" userId="8a2f91e4-1e13-4673-a88c-a1a9aa4f0135" providerId="ADAL" clId="{96488070-B453-4971-AB58-987DE5EEBC9A}" dt="2023-05-17T12:56:44.265" v="5295" actId="478"/>
          <ac:spMkLst>
            <pc:docMk/>
            <pc:sldMk cId="2385830133" sldId="386"/>
            <ac:spMk id="13" creationId="{408D77DE-6709-1F19-2432-B5FB4592D25F}"/>
          </ac:spMkLst>
        </pc:spChg>
        <pc:spChg chg="del">
          <ac:chgData name="Thien Nguyen - Y17" userId="8a2f91e4-1e13-4673-a88c-a1a9aa4f0135" providerId="ADAL" clId="{96488070-B453-4971-AB58-987DE5EEBC9A}" dt="2023-05-17T12:56:44.879" v="5296" actId="478"/>
          <ac:spMkLst>
            <pc:docMk/>
            <pc:sldMk cId="2385830133" sldId="386"/>
            <ac:spMk id="14" creationId="{A9741870-C9D9-0027-62EB-0D3D70723C82}"/>
          </ac:spMkLst>
        </pc:spChg>
        <pc:spChg chg="del">
          <ac:chgData name="Thien Nguyen - Y17" userId="8a2f91e4-1e13-4673-a88c-a1a9aa4f0135" providerId="ADAL" clId="{96488070-B453-4971-AB58-987DE5EEBC9A}" dt="2023-05-17T12:56:45.881" v="5297" actId="478"/>
          <ac:spMkLst>
            <pc:docMk/>
            <pc:sldMk cId="2385830133" sldId="386"/>
            <ac:spMk id="15" creationId="{4F41C796-4CE1-BEFF-8394-2B344E2A99C1}"/>
          </ac:spMkLst>
        </pc:spChg>
        <pc:picChg chg="add mod">
          <ac:chgData name="Thien Nguyen - Y17" userId="8a2f91e4-1e13-4673-a88c-a1a9aa4f0135" providerId="ADAL" clId="{96488070-B453-4971-AB58-987DE5EEBC9A}" dt="2023-05-17T16:47:18.975" v="8087" actId="1076"/>
          <ac:picMkLst>
            <pc:docMk/>
            <pc:sldMk cId="2385830133" sldId="386"/>
            <ac:picMk id="16" creationId="{752AB186-21E8-623C-E35F-3253FF362725}"/>
          </ac:picMkLst>
        </pc:picChg>
        <pc:picChg chg="add mod">
          <ac:chgData name="Thien Nguyen - Y17" userId="8a2f91e4-1e13-4673-a88c-a1a9aa4f0135" providerId="ADAL" clId="{96488070-B453-4971-AB58-987DE5EEBC9A}" dt="2023-05-17T16:47:21.399" v="8088" actId="1076"/>
          <ac:picMkLst>
            <pc:docMk/>
            <pc:sldMk cId="2385830133" sldId="386"/>
            <ac:picMk id="17" creationId="{2B922C48-8DDB-35F2-3A84-E7B223BC01DC}"/>
          </ac:picMkLst>
        </pc:picChg>
      </pc:sldChg>
      <pc:sldChg chg="delSp modSp mod modTransition modAnim chgLayout">
        <pc:chgData name="Thien Nguyen - Y17" userId="8a2f91e4-1e13-4673-a88c-a1a9aa4f0135" providerId="ADAL" clId="{96488070-B453-4971-AB58-987DE5EEBC9A}" dt="2023-05-22T23:27:23.519" v="20602" actId="478"/>
        <pc:sldMkLst>
          <pc:docMk/>
          <pc:sldMk cId="3147589750" sldId="387"/>
        </pc:sldMkLst>
        <pc:spChg chg="del mod ord">
          <ac:chgData name="Thien Nguyen - Y17" userId="8a2f91e4-1e13-4673-a88c-a1a9aa4f0135" providerId="ADAL" clId="{96488070-B453-4971-AB58-987DE5EEBC9A}" dt="2023-05-17T18:14:46.482" v="11854" actId="478"/>
          <ac:spMkLst>
            <pc:docMk/>
            <pc:sldMk cId="3147589750" sldId="387"/>
            <ac:spMk id="7" creationId="{BA659859-0C6A-14C7-F856-8FE9E947699C}"/>
          </ac:spMkLst>
        </pc:spChg>
        <pc:spChg chg="del mod ord">
          <ac:chgData name="Thien Nguyen - Y17" userId="8a2f91e4-1e13-4673-a88c-a1a9aa4f0135" providerId="ADAL" clId="{96488070-B453-4971-AB58-987DE5EEBC9A}" dt="2023-05-22T23:27:23.519" v="20602" actId="478"/>
          <ac:spMkLst>
            <pc:docMk/>
            <pc:sldMk cId="3147589750" sldId="387"/>
            <ac:spMk id="8" creationId="{94DF8D57-2B54-8AE4-378F-CC0540BE34EC}"/>
          </ac:spMkLst>
        </pc:spChg>
        <pc:spChg chg="mod ord">
          <ac:chgData name="Thien Nguyen - Y17" userId="8a2f91e4-1e13-4673-a88c-a1a9aa4f0135" providerId="ADAL" clId="{96488070-B453-4971-AB58-987DE5EEBC9A}" dt="2023-05-17T18:13:16.733" v="11831" actId="700"/>
          <ac:spMkLst>
            <pc:docMk/>
            <pc:sldMk cId="3147589750" sldId="387"/>
            <ac:spMk id="11" creationId="{0EAED35F-840B-6AE4-CB20-A9AB6C894BBA}"/>
          </ac:spMkLst>
        </pc:spChg>
        <pc:spChg chg="mod ord">
          <ac:chgData name="Thien Nguyen - Y17" userId="8a2f91e4-1e13-4673-a88c-a1a9aa4f0135" providerId="ADAL" clId="{96488070-B453-4971-AB58-987DE5EEBC9A}" dt="2023-05-17T18:14:50.556" v="11855" actId="255"/>
          <ac:spMkLst>
            <pc:docMk/>
            <pc:sldMk cId="3147589750" sldId="387"/>
            <ac:spMk id="12" creationId="{35DC0F56-E708-6740-85B8-2B4E7381D51E}"/>
          </ac:spMkLst>
        </pc:spChg>
      </pc:sldChg>
      <pc:sldChg chg="addSp delSp modSp new del mod delAnim modAnim">
        <pc:chgData name="Thien Nguyen - Y17" userId="8a2f91e4-1e13-4673-a88c-a1a9aa4f0135" providerId="ADAL" clId="{96488070-B453-4971-AB58-987DE5EEBC9A}" dt="2023-05-17T14:26:32.674" v="5882" actId="47"/>
        <pc:sldMkLst>
          <pc:docMk/>
          <pc:sldMk cId="514557822" sldId="388"/>
        </pc:sldMkLst>
        <pc:spChg chg="add del mod">
          <ac:chgData name="Thien Nguyen - Y17" userId="8a2f91e4-1e13-4673-a88c-a1a9aa4f0135" providerId="ADAL" clId="{96488070-B453-4971-AB58-987DE5EEBC9A}" dt="2023-05-17T14:22:10.643" v="5799" actId="478"/>
          <ac:spMkLst>
            <pc:docMk/>
            <pc:sldMk cId="514557822" sldId="388"/>
            <ac:spMk id="3" creationId="{D5615343-7884-4F73-195A-C69DB3F43A6E}"/>
          </ac:spMkLst>
        </pc:spChg>
        <pc:spChg chg="del">
          <ac:chgData name="Thien Nguyen - Y17" userId="8a2f91e4-1e13-4673-a88c-a1a9aa4f0135" providerId="ADAL" clId="{96488070-B453-4971-AB58-987DE5EEBC9A}" dt="2023-05-17T14:22:00.522" v="5795" actId="478"/>
          <ac:spMkLst>
            <pc:docMk/>
            <pc:sldMk cId="514557822" sldId="388"/>
            <ac:spMk id="4" creationId="{348536E8-2523-43C2-913D-7A271E6B36E8}"/>
          </ac:spMkLst>
        </pc:spChg>
        <pc:spChg chg="add mod">
          <ac:chgData name="Thien Nguyen - Y17" userId="8a2f91e4-1e13-4673-a88c-a1a9aa4f0135" providerId="ADAL" clId="{96488070-B453-4971-AB58-987DE5EEBC9A}" dt="2023-05-17T14:26:29.309" v="5880" actId="21"/>
          <ac:spMkLst>
            <pc:docMk/>
            <pc:sldMk cId="514557822" sldId="388"/>
            <ac:spMk id="7" creationId="{484E2DF0-055F-1C86-11DB-22D1477FBC1F}"/>
          </ac:spMkLst>
        </pc:spChg>
        <pc:spChg chg="add del mod">
          <ac:chgData name="Thien Nguyen - Y17" userId="8a2f91e4-1e13-4673-a88c-a1a9aa4f0135" providerId="ADAL" clId="{96488070-B453-4971-AB58-987DE5EEBC9A}" dt="2023-05-17T14:22:33.195" v="5805"/>
          <ac:spMkLst>
            <pc:docMk/>
            <pc:sldMk cId="514557822" sldId="388"/>
            <ac:spMk id="8" creationId="{D39369F6-4390-30B4-4A9F-1C3C091CCD4B}"/>
          </ac:spMkLst>
        </pc:spChg>
        <pc:spChg chg="add mod">
          <ac:chgData name="Thien Nguyen - Y17" userId="8a2f91e4-1e13-4673-a88c-a1a9aa4f0135" providerId="ADAL" clId="{96488070-B453-4971-AB58-987DE5EEBC9A}" dt="2023-05-17T14:26:03.254" v="5869" actId="21"/>
          <ac:spMkLst>
            <pc:docMk/>
            <pc:sldMk cId="514557822" sldId="388"/>
            <ac:spMk id="9" creationId="{8F668822-5702-42F3-E8C3-685017E59BF7}"/>
          </ac:spMkLst>
        </pc:spChg>
        <pc:picChg chg="add del mod">
          <ac:chgData name="Thien Nguyen - Y17" userId="8a2f91e4-1e13-4673-a88c-a1a9aa4f0135" providerId="ADAL" clId="{96488070-B453-4971-AB58-987DE5EEBC9A}" dt="2023-05-17T14:22:09.309" v="5798"/>
          <ac:picMkLst>
            <pc:docMk/>
            <pc:sldMk cId="514557822" sldId="388"/>
            <ac:picMk id="5" creationId="{EDEACBCA-0636-E4A8-58B1-878B54A1DA10}"/>
          </ac:picMkLst>
        </pc:picChg>
        <pc:picChg chg="add del mod">
          <ac:chgData name="Thien Nguyen - Y17" userId="8a2f91e4-1e13-4673-a88c-a1a9aa4f0135" providerId="ADAL" clId="{96488070-B453-4971-AB58-987DE5EEBC9A}" dt="2023-05-17T14:26:21.192" v="5877" actId="21"/>
          <ac:picMkLst>
            <pc:docMk/>
            <pc:sldMk cId="514557822" sldId="388"/>
            <ac:picMk id="6" creationId="{E1F933D9-CCC2-7906-AFCB-98A39B40E531}"/>
          </ac:picMkLst>
        </pc:picChg>
      </pc:sldChg>
      <pc:sldChg chg="addSp delSp modSp new mod modTransition setBg modAnim">
        <pc:chgData name="Thien Nguyen - Y17" userId="8a2f91e4-1e13-4673-a88c-a1a9aa4f0135" providerId="ADAL" clId="{96488070-B453-4971-AB58-987DE5EEBC9A}" dt="2023-05-22T23:24:21.212" v="20551"/>
        <pc:sldMkLst>
          <pc:docMk/>
          <pc:sldMk cId="3497040950" sldId="389"/>
        </pc:sldMkLst>
        <pc:spChg chg="mod">
          <ac:chgData name="Thien Nguyen - Y17" userId="8a2f91e4-1e13-4673-a88c-a1a9aa4f0135" providerId="ADAL" clId="{96488070-B453-4971-AB58-987DE5EEBC9A}" dt="2023-05-17T14:26:14.865" v="5876" actId="12"/>
          <ac:spMkLst>
            <pc:docMk/>
            <pc:sldMk cId="3497040950" sldId="389"/>
            <ac:spMk id="2" creationId="{653C3D0B-1296-5C2B-9C3B-F27D50A57D03}"/>
          </ac:spMkLst>
        </pc:spChg>
        <pc:spChg chg="del">
          <ac:chgData name="Thien Nguyen - Y17" userId="8a2f91e4-1e13-4673-a88c-a1a9aa4f0135" providerId="ADAL" clId="{96488070-B453-4971-AB58-987DE5EEBC9A}" dt="2023-05-17T14:26:25.282" v="5879" actId="478"/>
          <ac:spMkLst>
            <pc:docMk/>
            <pc:sldMk cId="3497040950" sldId="389"/>
            <ac:spMk id="3" creationId="{BAE82072-1F14-160E-1692-511CA532B4A6}"/>
          </ac:spMkLst>
        </pc:spChg>
        <pc:spChg chg="mod">
          <ac:chgData name="Thien Nguyen - Y17" userId="8a2f91e4-1e13-4673-a88c-a1a9aa4f0135" providerId="ADAL" clId="{96488070-B453-4971-AB58-987DE5EEBC9A}" dt="2023-05-17T14:26:31.119" v="5881"/>
          <ac:spMkLst>
            <pc:docMk/>
            <pc:sldMk cId="3497040950" sldId="389"/>
            <ac:spMk id="4" creationId="{CA24EA0B-258C-6ED5-A9AC-C59AED1A2B7F}"/>
          </ac:spMkLst>
        </pc:spChg>
        <pc:picChg chg="add mod">
          <ac:chgData name="Thien Nguyen - Y17" userId="8a2f91e4-1e13-4673-a88c-a1a9aa4f0135" providerId="ADAL" clId="{96488070-B453-4971-AB58-987DE5EEBC9A}" dt="2023-05-17T14:26:23.967" v="5878"/>
          <ac:picMkLst>
            <pc:docMk/>
            <pc:sldMk cId="3497040950" sldId="389"/>
            <ac:picMk id="5" creationId="{8A26E3CB-FD08-FF08-5659-8FA3A2A58709}"/>
          </ac:picMkLst>
        </pc:picChg>
      </pc:sldChg>
      <pc:sldChg chg="addSp delSp modSp new del mod modTransition">
        <pc:chgData name="Thien Nguyen - Y17" userId="8a2f91e4-1e13-4673-a88c-a1a9aa4f0135" providerId="ADAL" clId="{96488070-B453-4971-AB58-987DE5EEBC9A}" dt="2023-05-17T16:54:39.515" v="8869" actId="47"/>
        <pc:sldMkLst>
          <pc:docMk/>
          <pc:sldMk cId="372724367" sldId="390"/>
        </pc:sldMkLst>
        <pc:spChg chg="del">
          <ac:chgData name="Thien Nguyen - Y17" userId="8a2f91e4-1e13-4673-a88c-a1a9aa4f0135" providerId="ADAL" clId="{96488070-B453-4971-AB58-987DE5EEBC9A}" dt="2023-05-17T15:15:47.028" v="5920" actId="478"/>
          <ac:spMkLst>
            <pc:docMk/>
            <pc:sldMk cId="372724367" sldId="390"/>
            <ac:spMk id="2" creationId="{BE258169-82B6-487B-976E-DC10DB6DA52F}"/>
          </ac:spMkLst>
        </pc:spChg>
        <pc:spChg chg="del">
          <ac:chgData name="Thien Nguyen - Y17" userId="8a2f91e4-1e13-4673-a88c-a1a9aa4f0135" providerId="ADAL" clId="{96488070-B453-4971-AB58-987DE5EEBC9A}" dt="2023-05-17T15:15:46.391" v="5919" actId="478"/>
          <ac:spMkLst>
            <pc:docMk/>
            <pc:sldMk cId="372724367" sldId="390"/>
            <ac:spMk id="3" creationId="{922CB0A4-B0FF-67D6-B525-294C2B43890C}"/>
          </ac:spMkLst>
        </pc:spChg>
        <pc:spChg chg="del">
          <ac:chgData name="Thien Nguyen - Y17" userId="8a2f91e4-1e13-4673-a88c-a1a9aa4f0135" providerId="ADAL" clId="{96488070-B453-4971-AB58-987DE5EEBC9A}" dt="2023-05-17T15:15:45.166" v="5918" actId="478"/>
          <ac:spMkLst>
            <pc:docMk/>
            <pc:sldMk cId="372724367" sldId="390"/>
            <ac:spMk id="4" creationId="{57758EB1-A61D-5DC6-3097-C6C8A2206563}"/>
          </ac:spMkLst>
        </pc:spChg>
        <pc:spChg chg="del">
          <ac:chgData name="Thien Nguyen - Y17" userId="8a2f91e4-1e13-4673-a88c-a1a9aa4f0135" providerId="ADAL" clId="{96488070-B453-4971-AB58-987DE5EEBC9A}" dt="2023-05-17T15:15:44.190" v="5917" actId="478"/>
          <ac:spMkLst>
            <pc:docMk/>
            <pc:sldMk cId="372724367" sldId="390"/>
            <ac:spMk id="5" creationId="{EE57E364-496C-33D1-B4FE-D1FB6FBAEEFE}"/>
          </ac:spMkLst>
        </pc:spChg>
        <pc:spChg chg="mod">
          <ac:chgData name="Thien Nguyen - Y17" userId="8a2f91e4-1e13-4673-a88c-a1a9aa4f0135" providerId="ADAL" clId="{96488070-B453-4971-AB58-987DE5EEBC9A}" dt="2023-05-17T16:52:21.912" v="8287" actId="27636"/>
          <ac:spMkLst>
            <pc:docMk/>
            <pc:sldMk cId="372724367" sldId="390"/>
            <ac:spMk id="6" creationId="{DAB71BA2-8D45-CB9D-D51C-3332AD1B2137}"/>
          </ac:spMkLst>
        </pc:spChg>
        <pc:spChg chg="mod">
          <ac:chgData name="Thien Nguyen - Y17" userId="8a2f91e4-1e13-4673-a88c-a1a9aa4f0135" providerId="ADAL" clId="{96488070-B453-4971-AB58-987DE5EEBC9A}" dt="2023-05-17T15:15:58.166" v="5961" actId="14100"/>
          <ac:spMkLst>
            <pc:docMk/>
            <pc:sldMk cId="372724367" sldId="390"/>
            <ac:spMk id="8" creationId="{EAFB5E8C-7FF3-5512-84C9-2DB6C08C8921}"/>
          </ac:spMkLst>
        </pc:spChg>
        <pc:spChg chg="add mod">
          <ac:chgData name="Thien Nguyen - Y17" userId="8a2f91e4-1e13-4673-a88c-a1a9aa4f0135" providerId="ADAL" clId="{96488070-B453-4971-AB58-987DE5EEBC9A}" dt="2023-05-17T15:19:08.424" v="6185"/>
          <ac:spMkLst>
            <pc:docMk/>
            <pc:sldMk cId="372724367" sldId="390"/>
            <ac:spMk id="9" creationId="{A8DD073B-E275-2287-A313-8D0ACBB73D61}"/>
          </ac:spMkLst>
        </pc:spChg>
      </pc:sldChg>
      <pc:sldChg chg="addSp delSp modSp add del mod modTransition setBg chgLayout">
        <pc:chgData name="Thien Nguyen - Y17" userId="8a2f91e4-1e13-4673-a88c-a1a9aa4f0135" providerId="ADAL" clId="{96488070-B453-4971-AB58-987DE5EEBC9A}" dt="2023-05-17T15:19:39.626" v="6194" actId="47"/>
        <pc:sldMkLst>
          <pc:docMk/>
          <pc:sldMk cId="2456616878" sldId="391"/>
        </pc:sldMkLst>
        <pc:spChg chg="del mod">
          <ac:chgData name="Thien Nguyen - Y17" userId="8a2f91e4-1e13-4673-a88c-a1a9aa4f0135" providerId="ADAL" clId="{96488070-B453-4971-AB58-987DE5EEBC9A}" dt="2023-05-17T15:17:16.136" v="5991" actId="26606"/>
          <ac:spMkLst>
            <pc:docMk/>
            <pc:sldMk cId="2456616878" sldId="391"/>
            <ac:spMk id="6" creationId="{DAB71BA2-8D45-CB9D-D51C-3332AD1B2137}"/>
          </ac:spMkLst>
        </pc:spChg>
        <pc:spChg chg="mod">
          <ac:chgData name="Thien Nguyen - Y17" userId="8a2f91e4-1e13-4673-a88c-a1a9aa4f0135" providerId="ADAL" clId="{96488070-B453-4971-AB58-987DE5EEBC9A}" dt="2023-05-17T15:17:16.136" v="5991" actId="26606"/>
          <ac:spMkLst>
            <pc:docMk/>
            <pc:sldMk cId="2456616878" sldId="391"/>
            <ac:spMk id="7" creationId="{2DB237C2-CC35-2F79-E513-394C94F05ADB}"/>
          </ac:spMkLst>
        </pc:spChg>
        <pc:spChg chg="mod">
          <ac:chgData name="Thien Nguyen - Y17" userId="8a2f91e4-1e13-4673-a88c-a1a9aa4f0135" providerId="ADAL" clId="{96488070-B453-4971-AB58-987DE5EEBC9A}" dt="2023-05-17T15:17:16.136" v="5991" actId="26606"/>
          <ac:spMkLst>
            <pc:docMk/>
            <pc:sldMk cId="2456616878" sldId="391"/>
            <ac:spMk id="8" creationId="{EAFB5E8C-7FF3-5512-84C9-2DB6C08C8921}"/>
          </ac:spMkLst>
        </pc:spChg>
        <pc:spChg chg="add mod">
          <ac:chgData name="Thien Nguyen - Y17" userId="8a2f91e4-1e13-4673-a88c-a1a9aa4f0135" providerId="ADAL" clId="{96488070-B453-4971-AB58-987DE5EEBC9A}" dt="2023-05-17T15:17:16.136" v="5991" actId="26606"/>
          <ac:spMkLst>
            <pc:docMk/>
            <pc:sldMk cId="2456616878" sldId="391"/>
            <ac:spMk id="14" creationId="{5AF523B2-0985-0752-34F2-F633BFE30C34}"/>
          </ac:spMkLst>
        </pc:spChg>
        <pc:graphicFrameChg chg="add">
          <ac:chgData name="Thien Nguyen - Y17" userId="8a2f91e4-1e13-4673-a88c-a1a9aa4f0135" providerId="ADAL" clId="{96488070-B453-4971-AB58-987DE5EEBC9A}" dt="2023-05-17T15:17:16.136" v="5991" actId="26606"/>
          <ac:graphicFrameMkLst>
            <pc:docMk/>
            <pc:sldMk cId="2456616878" sldId="391"/>
            <ac:graphicFrameMk id="10" creationId="{CC18E7F7-FDFA-8E2B-4FA5-7D1E4438158D}"/>
          </ac:graphicFrameMkLst>
        </pc:graphicFrameChg>
        <pc:picChg chg="add del">
          <ac:chgData name="Thien Nguyen - Y17" userId="8a2f91e4-1e13-4673-a88c-a1a9aa4f0135" providerId="ADAL" clId="{96488070-B453-4971-AB58-987DE5EEBC9A}" dt="2023-05-17T15:18:05.510" v="5995" actId="478"/>
          <ac:picMkLst>
            <pc:docMk/>
            <pc:sldMk cId="2456616878" sldId="391"/>
            <ac:picMk id="3" creationId="{4AB05FC1-0DE9-D987-949B-78294792AB61}"/>
          </ac:picMkLst>
        </pc:picChg>
      </pc:sldChg>
      <pc:sldChg chg="modSp add del mod modTransition">
        <pc:chgData name="Thien Nguyen - Y17" userId="8a2f91e4-1e13-4673-a88c-a1a9aa4f0135" providerId="ADAL" clId="{96488070-B453-4971-AB58-987DE5EEBC9A}" dt="2023-05-17T19:32:04.664" v="15267" actId="47"/>
        <pc:sldMkLst>
          <pc:docMk/>
          <pc:sldMk cId="1696402217" sldId="392"/>
        </pc:sldMkLst>
        <pc:spChg chg="mod">
          <ac:chgData name="Thien Nguyen - Y17" userId="8a2f91e4-1e13-4673-a88c-a1a9aa4f0135" providerId="ADAL" clId="{96488070-B453-4971-AB58-987DE5EEBC9A}" dt="2023-05-17T16:55:05.521" v="8873" actId="207"/>
          <ac:spMkLst>
            <pc:docMk/>
            <pc:sldMk cId="1696402217" sldId="392"/>
            <ac:spMk id="6" creationId="{DAB71BA2-8D45-CB9D-D51C-3332AD1B2137}"/>
          </ac:spMkLst>
        </pc:spChg>
        <pc:spChg chg="mod">
          <ac:chgData name="Thien Nguyen - Y17" userId="8a2f91e4-1e13-4673-a88c-a1a9aa4f0135" providerId="ADAL" clId="{96488070-B453-4971-AB58-987DE5EEBC9A}" dt="2023-05-17T15:18:29.063" v="6012" actId="20577"/>
          <ac:spMkLst>
            <pc:docMk/>
            <pc:sldMk cId="1696402217" sldId="392"/>
            <ac:spMk id="8" creationId="{EAFB5E8C-7FF3-5512-84C9-2DB6C08C8921}"/>
          </ac:spMkLst>
        </pc:spChg>
      </pc:sldChg>
      <pc:sldChg chg="add modTransition">
        <pc:chgData name="Thien Nguyen - Y17" userId="8a2f91e4-1e13-4673-a88c-a1a9aa4f0135" providerId="ADAL" clId="{96488070-B453-4971-AB58-987DE5EEBC9A}" dt="2023-05-17T15:21:40.368" v="6202"/>
        <pc:sldMkLst>
          <pc:docMk/>
          <pc:sldMk cId="4059534066" sldId="393"/>
        </pc:sldMkLst>
      </pc:sldChg>
      <pc:sldChg chg="addSp delSp modSp new del mod modNotesTx">
        <pc:chgData name="Thien Nguyen - Y17" userId="8a2f91e4-1e13-4673-a88c-a1a9aa4f0135" providerId="ADAL" clId="{96488070-B453-4971-AB58-987DE5EEBC9A}" dt="2023-05-17T16:38:16.795" v="7807" actId="47"/>
        <pc:sldMkLst>
          <pc:docMk/>
          <pc:sldMk cId="3192783880" sldId="394"/>
        </pc:sldMkLst>
        <pc:spChg chg="del">
          <ac:chgData name="Thien Nguyen - Y17" userId="8a2f91e4-1e13-4673-a88c-a1a9aa4f0135" providerId="ADAL" clId="{96488070-B453-4971-AB58-987DE5EEBC9A}" dt="2023-05-17T15:22:15.630" v="6222" actId="478"/>
          <ac:spMkLst>
            <pc:docMk/>
            <pc:sldMk cId="3192783880" sldId="394"/>
            <ac:spMk id="2" creationId="{0BAB7E93-837E-C7DC-97AC-BF4485D7F81B}"/>
          </ac:spMkLst>
        </pc:spChg>
        <pc:spChg chg="del">
          <ac:chgData name="Thien Nguyen - Y17" userId="8a2f91e4-1e13-4673-a88c-a1a9aa4f0135" providerId="ADAL" clId="{96488070-B453-4971-AB58-987DE5EEBC9A}" dt="2023-05-17T15:22:16.277" v="6223" actId="478"/>
          <ac:spMkLst>
            <pc:docMk/>
            <pc:sldMk cId="3192783880" sldId="394"/>
            <ac:spMk id="3" creationId="{63B50564-6250-32F6-54E2-B3162E8464B4}"/>
          </ac:spMkLst>
        </pc:spChg>
        <pc:spChg chg="add del mod">
          <ac:chgData name="Thien Nguyen - Y17" userId="8a2f91e4-1e13-4673-a88c-a1a9aa4f0135" providerId="ADAL" clId="{96488070-B453-4971-AB58-987DE5EEBC9A}" dt="2023-05-17T15:22:29.776" v="6229" actId="478"/>
          <ac:spMkLst>
            <pc:docMk/>
            <pc:sldMk cId="3192783880" sldId="394"/>
            <ac:spMk id="4" creationId="{97997EA7-0070-9B6E-ABB9-152227ED9EA0}"/>
          </ac:spMkLst>
        </pc:spChg>
        <pc:spChg chg="mod">
          <ac:chgData name="Thien Nguyen - Y17" userId="8a2f91e4-1e13-4673-a88c-a1a9aa4f0135" providerId="ADAL" clId="{96488070-B453-4971-AB58-987DE5EEBC9A}" dt="2023-05-17T15:21:55.886" v="6205" actId="20577"/>
          <ac:spMkLst>
            <pc:docMk/>
            <pc:sldMk cId="3192783880" sldId="394"/>
            <ac:spMk id="5" creationId="{1E04A467-3584-C92B-BD0D-BA71DF4D2780}"/>
          </ac:spMkLst>
        </pc:spChg>
        <pc:spChg chg="mod">
          <ac:chgData name="Thien Nguyen - Y17" userId="8a2f91e4-1e13-4673-a88c-a1a9aa4f0135" providerId="ADAL" clId="{96488070-B453-4971-AB58-987DE5EEBC9A}" dt="2023-05-17T16:36:58.237" v="7777" actId="21"/>
          <ac:spMkLst>
            <pc:docMk/>
            <pc:sldMk cId="3192783880" sldId="394"/>
            <ac:spMk id="6" creationId="{41E254E6-F34B-B0AC-8B36-9842CA5552F2}"/>
          </ac:spMkLst>
        </pc:spChg>
        <pc:spChg chg="mod">
          <ac:chgData name="Thien Nguyen - Y17" userId="8a2f91e4-1e13-4673-a88c-a1a9aa4f0135" providerId="ADAL" clId="{96488070-B453-4971-AB58-987DE5EEBC9A}" dt="2023-05-17T15:21:59.462" v="6220" actId="20577"/>
          <ac:spMkLst>
            <pc:docMk/>
            <pc:sldMk cId="3192783880" sldId="394"/>
            <ac:spMk id="8" creationId="{9C8266ED-A46B-2914-7B0D-A367C3801B6B}"/>
          </ac:spMkLst>
        </pc:spChg>
        <pc:graphicFrameChg chg="add del mod modGraphic">
          <ac:chgData name="Thien Nguyen - Y17" userId="8a2f91e4-1e13-4673-a88c-a1a9aa4f0135" providerId="ADAL" clId="{96488070-B453-4971-AB58-987DE5EEBC9A}" dt="2023-05-17T16:37:14.817" v="7787" actId="21"/>
          <ac:graphicFrameMkLst>
            <pc:docMk/>
            <pc:sldMk cId="3192783880" sldId="394"/>
            <ac:graphicFrameMk id="11" creationId="{75A7DD6E-D7F9-DCE2-1F38-4EE2CEE231D1}"/>
          </ac:graphicFrameMkLst>
        </pc:graphicFrameChg>
        <pc:picChg chg="add del mod">
          <ac:chgData name="Thien Nguyen - Y17" userId="8a2f91e4-1e13-4673-a88c-a1a9aa4f0135" providerId="ADAL" clId="{96488070-B453-4971-AB58-987DE5EEBC9A}" dt="2023-05-17T15:22:22.235" v="6226"/>
          <ac:picMkLst>
            <pc:docMk/>
            <pc:sldMk cId="3192783880" sldId="394"/>
            <ac:picMk id="9" creationId="{D28BDE63-D37E-FC02-19CF-0A8E5F6CB1BC}"/>
          </ac:picMkLst>
        </pc:picChg>
        <pc:picChg chg="add del mod">
          <ac:chgData name="Thien Nguyen - Y17" userId="8a2f91e4-1e13-4673-a88c-a1a9aa4f0135" providerId="ADAL" clId="{96488070-B453-4971-AB58-987DE5EEBC9A}" dt="2023-05-17T16:37:18.341" v="7789" actId="21"/>
          <ac:picMkLst>
            <pc:docMk/>
            <pc:sldMk cId="3192783880" sldId="394"/>
            <ac:picMk id="10" creationId="{0A8B4ED0-EB22-6FB2-79FE-60F898858B79}"/>
          </ac:picMkLst>
        </pc:picChg>
      </pc:sldChg>
      <pc:sldChg chg="delSp modSp new del mod ord">
        <pc:chgData name="Thien Nguyen - Y17" userId="8a2f91e4-1e13-4673-a88c-a1a9aa4f0135" providerId="ADAL" clId="{96488070-B453-4971-AB58-987DE5EEBC9A}" dt="2023-05-17T19:29:21.859" v="15188" actId="47"/>
        <pc:sldMkLst>
          <pc:docMk/>
          <pc:sldMk cId="3387100042" sldId="395"/>
        </pc:sldMkLst>
        <pc:spChg chg="del">
          <ac:chgData name="Thien Nguyen - Y17" userId="8a2f91e4-1e13-4673-a88c-a1a9aa4f0135" providerId="ADAL" clId="{96488070-B453-4971-AB58-987DE5EEBC9A}" dt="2023-05-17T15:28:30.274" v="6334" actId="478"/>
          <ac:spMkLst>
            <pc:docMk/>
            <pc:sldMk cId="3387100042" sldId="395"/>
            <ac:spMk id="2" creationId="{9BC37141-4885-BAF9-719A-3AD1EB3EFF14}"/>
          </ac:spMkLst>
        </pc:spChg>
        <pc:spChg chg="del">
          <ac:chgData name="Thien Nguyen - Y17" userId="8a2f91e4-1e13-4673-a88c-a1a9aa4f0135" providerId="ADAL" clId="{96488070-B453-4971-AB58-987DE5EEBC9A}" dt="2023-05-17T15:28:29.626" v="6333" actId="478"/>
          <ac:spMkLst>
            <pc:docMk/>
            <pc:sldMk cId="3387100042" sldId="395"/>
            <ac:spMk id="3" creationId="{FE952D8C-35B4-D044-B2A4-2317C425E167}"/>
          </ac:spMkLst>
        </pc:spChg>
        <pc:spChg chg="del">
          <ac:chgData name="Thien Nguyen - Y17" userId="8a2f91e4-1e13-4673-a88c-a1a9aa4f0135" providerId="ADAL" clId="{96488070-B453-4971-AB58-987DE5EEBC9A}" dt="2023-05-17T15:28:28.974" v="6332" actId="478"/>
          <ac:spMkLst>
            <pc:docMk/>
            <pc:sldMk cId="3387100042" sldId="395"/>
            <ac:spMk id="4" creationId="{88D9E433-6544-BEC0-2277-ED6A15740409}"/>
          </ac:spMkLst>
        </pc:spChg>
        <pc:spChg chg="mod">
          <ac:chgData name="Thien Nguyen - Y17" userId="8a2f91e4-1e13-4673-a88c-a1a9aa4f0135" providerId="ADAL" clId="{96488070-B453-4971-AB58-987DE5EEBC9A}" dt="2023-05-17T15:28:16.826" v="6304" actId="20577"/>
          <ac:spMkLst>
            <pc:docMk/>
            <pc:sldMk cId="3387100042" sldId="395"/>
            <ac:spMk id="5" creationId="{F428AC4A-D7D4-0751-25DB-E9EB95CAABC2}"/>
          </ac:spMkLst>
        </pc:spChg>
        <pc:spChg chg="mod">
          <ac:chgData name="Thien Nguyen - Y17" userId="8a2f91e4-1e13-4673-a88c-a1a9aa4f0135" providerId="ADAL" clId="{96488070-B453-4971-AB58-987DE5EEBC9A}" dt="2023-05-17T18:54:13.741" v="13103" actId="21"/>
          <ac:spMkLst>
            <pc:docMk/>
            <pc:sldMk cId="3387100042" sldId="395"/>
            <ac:spMk id="6" creationId="{A698F56D-A154-830C-8FDD-09A6E1452DA0}"/>
          </ac:spMkLst>
        </pc:spChg>
        <pc:spChg chg="mod">
          <ac:chgData name="Thien Nguyen - Y17" userId="8a2f91e4-1e13-4673-a88c-a1a9aa4f0135" providerId="ADAL" clId="{96488070-B453-4971-AB58-987DE5EEBC9A}" dt="2023-05-17T15:28:19.494" v="6328" actId="20577"/>
          <ac:spMkLst>
            <pc:docMk/>
            <pc:sldMk cId="3387100042" sldId="395"/>
            <ac:spMk id="8" creationId="{807607A1-1F8E-AED3-4D23-BA7DFDA67E8E}"/>
          </ac:spMkLst>
        </pc:spChg>
      </pc:sldChg>
      <pc:sldChg chg="addSp delSp modSp add del mod ord modAnim modNotesTx">
        <pc:chgData name="Thien Nguyen - Y17" userId="8a2f91e4-1e13-4673-a88c-a1a9aa4f0135" providerId="ADAL" clId="{96488070-B453-4971-AB58-987DE5EEBC9A}" dt="2023-05-17T15:26:41.357" v="6296" actId="47"/>
        <pc:sldMkLst>
          <pc:docMk/>
          <pc:sldMk cId="3634099309" sldId="395"/>
        </pc:sldMkLst>
        <pc:spChg chg="add del mod">
          <ac:chgData name="Thien Nguyen - Y17" userId="8a2f91e4-1e13-4673-a88c-a1a9aa4f0135" providerId="ADAL" clId="{96488070-B453-4971-AB58-987DE5EEBC9A}" dt="2023-05-17T15:26:18.057" v="6289" actId="478"/>
          <ac:spMkLst>
            <pc:docMk/>
            <pc:sldMk cId="3634099309" sldId="395"/>
            <ac:spMk id="3" creationId="{1D6E9D79-C29D-4409-5A93-BECFC4FB03CE}"/>
          </ac:spMkLst>
        </pc:spChg>
        <pc:spChg chg="mod">
          <ac:chgData name="Thien Nguyen - Y17" userId="8a2f91e4-1e13-4673-a88c-a1a9aa4f0135" providerId="ADAL" clId="{96488070-B453-4971-AB58-987DE5EEBC9A}" dt="2023-05-17T15:26:02.109" v="6268" actId="20577"/>
          <ac:spMkLst>
            <pc:docMk/>
            <pc:sldMk cId="3634099309" sldId="395"/>
            <ac:spMk id="5" creationId="{1E04A467-3584-C92B-BD0D-BA71DF4D2780}"/>
          </ac:spMkLst>
        </pc:spChg>
        <pc:spChg chg="del">
          <ac:chgData name="Thien Nguyen - Y17" userId="8a2f91e4-1e13-4673-a88c-a1a9aa4f0135" providerId="ADAL" clId="{96488070-B453-4971-AB58-987DE5EEBC9A}" dt="2023-05-17T15:26:14.956" v="6288" actId="478"/>
          <ac:spMkLst>
            <pc:docMk/>
            <pc:sldMk cId="3634099309" sldId="395"/>
            <ac:spMk id="6" creationId="{41E254E6-F34B-B0AC-8B36-9842CA5552F2}"/>
          </ac:spMkLst>
        </pc:spChg>
        <pc:spChg chg="mod">
          <ac:chgData name="Thien Nguyen - Y17" userId="8a2f91e4-1e13-4673-a88c-a1a9aa4f0135" providerId="ADAL" clId="{96488070-B453-4971-AB58-987DE5EEBC9A}" dt="2023-05-17T15:26:07.477" v="6287" actId="20577"/>
          <ac:spMkLst>
            <pc:docMk/>
            <pc:sldMk cId="3634099309" sldId="395"/>
            <ac:spMk id="8" creationId="{9C8266ED-A46B-2914-7B0D-A367C3801B6B}"/>
          </ac:spMkLst>
        </pc:spChg>
        <pc:graphicFrameChg chg="add mod">
          <ac:chgData name="Thien Nguyen - Y17" userId="8a2f91e4-1e13-4673-a88c-a1a9aa4f0135" providerId="ADAL" clId="{96488070-B453-4971-AB58-987DE5EEBC9A}" dt="2023-05-17T15:26:24.303" v="6293"/>
          <ac:graphicFrameMkLst>
            <pc:docMk/>
            <pc:sldMk cId="3634099309" sldId="395"/>
            <ac:graphicFrameMk id="4" creationId="{337A7C0C-8F93-9B8F-B0E7-87E42DA6E5D1}"/>
          </ac:graphicFrameMkLst>
        </pc:graphicFrameChg>
        <pc:graphicFrameChg chg="del">
          <ac:chgData name="Thien Nguyen - Y17" userId="8a2f91e4-1e13-4673-a88c-a1a9aa4f0135" providerId="ADAL" clId="{96488070-B453-4971-AB58-987DE5EEBC9A}" dt="2023-05-17T15:26:18.944" v="6290" actId="478"/>
          <ac:graphicFrameMkLst>
            <pc:docMk/>
            <pc:sldMk cId="3634099309" sldId="395"/>
            <ac:graphicFrameMk id="11" creationId="{75A7DD6E-D7F9-DCE2-1F38-4EE2CEE231D1}"/>
          </ac:graphicFrameMkLst>
        </pc:graphicFrameChg>
        <pc:picChg chg="add mod">
          <ac:chgData name="Thien Nguyen - Y17" userId="8a2f91e4-1e13-4673-a88c-a1a9aa4f0135" providerId="ADAL" clId="{96488070-B453-4971-AB58-987DE5EEBC9A}" dt="2023-05-17T15:26:28.511" v="6294"/>
          <ac:picMkLst>
            <pc:docMk/>
            <pc:sldMk cId="3634099309" sldId="395"/>
            <ac:picMk id="9" creationId="{B7EFE2AD-ED82-1F8B-776E-B2411F407D82}"/>
          </ac:picMkLst>
        </pc:picChg>
        <pc:picChg chg="del">
          <ac:chgData name="Thien Nguyen - Y17" userId="8a2f91e4-1e13-4673-a88c-a1a9aa4f0135" providerId="ADAL" clId="{96488070-B453-4971-AB58-987DE5EEBC9A}" dt="2023-05-17T15:26:19.622" v="6291" actId="478"/>
          <ac:picMkLst>
            <pc:docMk/>
            <pc:sldMk cId="3634099309" sldId="395"/>
            <ac:picMk id="10" creationId="{0A8B4ED0-EB22-6FB2-79FE-60F898858B79}"/>
          </ac:picMkLst>
        </pc:picChg>
      </pc:sldChg>
      <pc:sldChg chg="addSp delSp modSp new mod ord modTransition chgLayout modNotesTx">
        <pc:chgData name="Thien Nguyen - Y17" userId="8a2f91e4-1e13-4673-a88c-a1a9aa4f0135" providerId="ADAL" clId="{96488070-B453-4971-AB58-987DE5EEBC9A}" dt="2023-05-22T23:26:43.021" v="20592" actId="478"/>
        <pc:sldMkLst>
          <pc:docMk/>
          <pc:sldMk cId="3620531634" sldId="396"/>
        </pc:sldMkLst>
        <pc:spChg chg="del">
          <ac:chgData name="Thien Nguyen - Y17" userId="8a2f91e4-1e13-4673-a88c-a1a9aa4f0135" providerId="ADAL" clId="{96488070-B453-4971-AB58-987DE5EEBC9A}" dt="2023-05-17T15:34:32.645" v="6340" actId="478"/>
          <ac:spMkLst>
            <pc:docMk/>
            <pc:sldMk cId="3620531634" sldId="396"/>
            <ac:spMk id="2" creationId="{147DA497-292C-D745-ADB0-CCC74C52211D}"/>
          </ac:spMkLst>
        </pc:spChg>
        <pc:spChg chg="del">
          <ac:chgData name="Thien Nguyen - Y17" userId="8a2f91e4-1e13-4673-a88c-a1a9aa4f0135" providerId="ADAL" clId="{96488070-B453-4971-AB58-987DE5EEBC9A}" dt="2023-05-17T15:34:52.606" v="6395" actId="478"/>
          <ac:spMkLst>
            <pc:docMk/>
            <pc:sldMk cId="3620531634" sldId="396"/>
            <ac:spMk id="3" creationId="{0244340C-E755-9B9E-14E0-A6424676B37F}"/>
          </ac:spMkLst>
        </pc:spChg>
        <pc:spChg chg="del">
          <ac:chgData name="Thien Nguyen - Y17" userId="8a2f91e4-1e13-4673-a88c-a1a9aa4f0135" providerId="ADAL" clId="{96488070-B453-4971-AB58-987DE5EEBC9A}" dt="2023-05-17T15:34:52.606" v="6395" actId="478"/>
          <ac:spMkLst>
            <pc:docMk/>
            <pc:sldMk cId="3620531634" sldId="396"/>
            <ac:spMk id="4" creationId="{56A06896-36A0-9E32-0C37-B9A6DD26CFFD}"/>
          </ac:spMkLst>
        </pc:spChg>
        <pc:spChg chg="del">
          <ac:chgData name="Thien Nguyen - Y17" userId="8a2f91e4-1e13-4673-a88c-a1a9aa4f0135" providerId="ADAL" clId="{96488070-B453-4971-AB58-987DE5EEBC9A}" dt="2023-05-17T15:34:52.606" v="6395" actId="478"/>
          <ac:spMkLst>
            <pc:docMk/>
            <pc:sldMk cId="3620531634" sldId="396"/>
            <ac:spMk id="5" creationId="{0FFDF51F-1E8E-DFF7-BA6A-DFE6F75A1039}"/>
          </ac:spMkLst>
        </pc:spChg>
        <pc:spChg chg="del">
          <ac:chgData name="Thien Nguyen - Y17" userId="8a2f91e4-1e13-4673-a88c-a1a9aa4f0135" providerId="ADAL" clId="{96488070-B453-4971-AB58-987DE5EEBC9A}" dt="2023-05-17T15:34:52.606" v="6395" actId="478"/>
          <ac:spMkLst>
            <pc:docMk/>
            <pc:sldMk cId="3620531634" sldId="396"/>
            <ac:spMk id="6" creationId="{417A1856-79F2-75EB-CF5C-ACF845CA01EE}"/>
          </ac:spMkLst>
        </pc:spChg>
        <pc:spChg chg="del">
          <ac:chgData name="Thien Nguyen - Y17" userId="8a2f91e4-1e13-4673-a88c-a1a9aa4f0135" providerId="ADAL" clId="{96488070-B453-4971-AB58-987DE5EEBC9A}" dt="2023-05-17T15:34:52.606" v="6395" actId="478"/>
          <ac:spMkLst>
            <pc:docMk/>
            <pc:sldMk cId="3620531634" sldId="396"/>
            <ac:spMk id="7" creationId="{296C2751-28AA-32E7-E46F-6E85EB0F544B}"/>
          </ac:spMkLst>
        </pc:spChg>
        <pc:spChg chg="del mod ord">
          <ac:chgData name="Thien Nguyen - Y17" userId="8a2f91e4-1e13-4673-a88c-a1a9aa4f0135" providerId="ADAL" clId="{96488070-B453-4971-AB58-987DE5EEBC9A}" dt="2023-05-22T23:26:43.021" v="20592" actId="478"/>
          <ac:spMkLst>
            <pc:docMk/>
            <pc:sldMk cId="3620531634" sldId="396"/>
            <ac:spMk id="8" creationId="{39C15567-8079-52C6-2AEE-269C539AE35E}"/>
          </ac:spMkLst>
        </pc:spChg>
        <pc:spChg chg="mod ord">
          <ac:chgData name="Thien Nguyen - Y17" userId="8a2f91e4-1e13-4673-a88c-a1a9aa4f0135" providerId="ADAL" clId="{96488070-B453-4971-AB58-987DE5EEBC9A}" dt="2023-05-17T17:13:53.829" v="9620" actId="700"/>
          <ac:spMkLst>
            <pc:docMk/>
            <pc:sldMk cId="3620531634" sldId="396"/>
            <ac:spMk id="9" creationId="{764FA827-8CF5-E657-9CFE-CFC22091CE4F}"/>
          </ac:spMkLst>
        </pc:spChg>
        <pc:spChg chg="del">
          <ac:chgData name="Thien Nguyen - Y17" userId="8a2f91e4-1e13-4673-a88c-a1a9aa4f0135" providerId="ADAL" clId="{96488070-B453-4971-AB58-987DE5EEBC9A}" dt="2023-05-17T15:34:47.558" v="6394" actId="478"/>
          <ac:spMkLst>
            <pc:docMk/>
            <pc:sldMk cId="3620531634" sldId="396"/>
            <ac:spMk id="10" creationId="{65D3F539-1766-AF36-1D5C-2A5298024EB0}"/>
          </ac:spMkLst>
        </pc:spChg>
        <pc:spChg chg="del">
          <ac:chgData name="Thien Nguyen - Y17" userId="8a2f91e4-1e13-4673-a88c-a1a9aa4f0135" providerId="ADAL" clId="{96488070-B453-4971-AB58-987DE5EEBC9A}" dt="2023-05-17T15:34:52.606" v="6395" actId="478"/>
          <ac:spMkLst>
            <pc:docMk/>
            <pc:sldMk cId="3620531634" sldId="396"/>
            <ac:spMk id="11" creationId="{13DA4377-8BE9-9D79-4D66-B13F25619B68}"/>
          </ac:spMkLst>
        </pc:spChg>
        <pc:spChg chg="del">
          <ac:chgData name="Thien Nguyen - Y17" userId="8a2f91e4-1e13-4673-a88c-a1a9aa4f0135" providerId="ADAL" clId="{96488070-B453-4971-AB58-987DE5EEBC9A}" dt="2023-05-17T15:34:52.606" v="6395" actId="478"/>
          <ac:spMkLst>
            <pc:docMk/>
            <pc:sldMk cId="3620531634" sldId="396"/>
            <ac:spMk id="12" creationId="{52ECAF11-1196-5065-CE19-2F0DC9CC0B18}"/>
          </ac:spMkLst>
        </pc:spChg>
        <pc:spChg chg="del">
          <ac:chgData name="Thien Nguyen - Y17" userId="8a2f91e4-1e13-4673-a88c-a1a9aa4f0135" providerId="ADAL" clId="{96488070-B453-4971-AB58-987DE5EEBC9A}" dt="2023-05-17T15:34:52.606" v="6395" actId="478"/>
          <ac:spMkLst>
            <pc:docMk/>
            <pc:sldMk cId="3620531634" sldId="396"/>
            <ac:spMk id="13" creationId="{4C8B2154-F357-1DC4-C845-C03EDF33DBB1}"/>
          </ac:spMkLst>
        </pc:spChg>
        <pc:spChg chg="del">
          <ac:chgData name="Thien Nguyen - Y17" userId="8a2f91e4-1e13-4673-a88c-a1a9aa4f0135" providerId="ADAL" clId="{96488070-B453-4971-AB58-987DE5EEBC9A}" dt="2023-05-17T15:34:52.606" v="6395" actId="478"/>
          <ac:spMkLst>
            <pc:docMk/>
            <pc:sldMk cId="3620531634" sldId="396"/>
            <ac:spMk id="14" creationId="{665D2A4F-9241-C98C-3424-64A9B92466B7}"/>
          </ac:spMkLst>
        </pc:spChg>
        <pc:spChg chg="add del mod ord">
          <ac:chgData name="Thien Nguyen - Y17" userId="8a2f91e4-1e13-4673-a88c-a1a9aa4f0135" providerId="ADAL" clId="{96488070-B453-4971-AB58-987DE5EEBC9A}" dt="2023-05-17T17:13:57.317" v="9621" actId="478"/>
          <ac:spMkLst>
            <pc:docMk/>
            <pc:sldMk cId="3620531634" sldId="396"/>
            <ac:spMk id="33" creationId="{4280ED37-5B33-C0AB-2981-D825259575AC}"/>
          </ac:spMkLst>
        </pc:spChg>
        <pc:graphicFrameChg chg="add del mod modGraphic">
          <ac:chgData name="Thien Nguyen - Y17" userId="8a2f91e4-1e13-4673-a88c-a1a9aa4f0135" providerId="ADAL" clId="{96488070-B453-4971-AB58-987DE5EEBC9A}" dt="2023-05-17T15:46:32.230" v="6515" actId="478"/>
          <ac:graphicFrameMkLst>
            <pc:docMk/>
            <pc:sldMk cId="3620531634" sldId="396"/>
            <ac:graphicFrameMk id="24" creationId="{C335BCD2-149D-775E-09BF-9641EC147471}"/>
          </ac:graphicFrameMkLst>
        </pc:graphicFrameChg>
        <pc:graphicFrameChg chg="add mod modGraphic">
          <ac:chgData name="Thien Nguyen - Y17" userId="8a2f91e4-1e13-4673-a88c-a1a9aa4f0135" providerId="ADAL" clId="{96488070-B453-4971-AB58-987DE5EEBC9A}" dt="2023-05-17T15:51:19.829" v="6580" actId="1076"/>
          <ac:graphicFrameMkLst>
            <pc:docMk/>
            <pc:sldMk cId="3620531634" sldId="396"/>
            <ac:graphicFrameMk id="26" creationId="{BE671F47-52BC-3097-5620-634A48BA8CF7}"/>
          </ac:graphicFrameMkLst>
        </pc:graphicFrameChg>
        <pc:graphicFrameChg chg="add mod modGraphic">
          <ac:chgData name="Thien Nguyen - Y17" userId="8a2f91e4-1e13-4673-a88c-a1a9aa4f0135" providerId="ADAL" clId="{96488070-B453-4971-AB58-987DE5EEBC9A}" dt="2023-05-17T15:51:19.829" v="6580" actId="1076"/>
          <ac:graphicFrameMkLst>
            <pc:docMk/>
            <pc:sldMk cId="3620531634" sldId="396"/>
            <ac:graphicFrameMk id="28" creationId="{CD59D0DA-D574-A936-5771-B1032D2A9336}"/>
          </ac:graphicFrameMkLst>
        </pc:graphicFrameChg>
        <pc:graphicFrameChg chg="add mod modGraphic">
          <ac:chgData name="Thien Nguyen - Y17" userId="8a2f91e4-1e13-4673-a88c-a1a9aa4f0135" providerId="ADAL" clId="{96488070-B453-4971-AB58-987DE5EEBC9A}" dt="2023-05-17T15:51:19.829" v="6580" actId="1076"/>
          <ac:graphicFrameMkLst>
            <pc:docMk/>
            <pc:sldMk cId="3620531634" sldId="396"/>
            <ac:graphicFrameMk id="30" creationId="{ACEF116C-68FB-CCB6-5295-806DA7AB4A4D}"/>
          </ac:graphicFrameMkLst>
        </pc:graphicFrameChg>
        <pc:graphicFrameChg chg="add mod modGraphic">
          <ac:chgData name="Thien Nguyen - Y17" userId="8a2f91e4-1e13-4673-a88c-a1a9aa4f0135" providerId="ADAL" clId="{96488070-B453-4971-AB58-987DE5EEBC9A}" dt="2023-05-17T15:51:19.829" v="6580" actId="1076"/>
          <ac:graphicFrameMkLst>
            <pc:docMk/>
            <pc:sldMk cId="3620531634" sldId="396"/>
            <ac:graphicFrameMk id="32" creationId="{0BBD8F0C-68FC-62D2-0918-B7EA26B9E4B8}"/>
          </ac:graphicFrameMkLst>
        </pc:graphicFrameChg>
        <pc:picChg chg="add del mod">
          <ac:chgData name="Thien Nguyen - Y17" userId="8a2f91e4-1e13-4673-a88c-a1a9aa4f0135" providerId="ADAL" clId="{96488070-B453-4971-AB58-987DE5EEBC9A}" dt="2023-05-17T15:49:20.135" v="6554" actId="478"/>
          <ac:picMkLst>
            <pc:docMk/>
            <pc:sldMk cId="3620531634" sldId="396"/>
            <ac:picMk id="16" creationId="{3D70E362-D63A-9F46-715E-3838CD3D691B}"/>
          </ac:picMkLst>
        </pc:picChg>
        <pc:picChg chg="add del mod">
          <ac:chgData name="Thien Nguyen - Y17" userId="8a2f91e4-1e13-4673-a88c-a1a9aa4f0135" providerId="ADAL" clId="{96488070-B453-4971-AB58-987DE5EEBC9A}" dt="2023-05-17T15:49:22.027" v="6555" actId="478"/>
          <ac:picMkLst>
            <pc:docMk/>
            <pc:sldMk cId="3620531634" sldId="396"/>
            <ac:picMk id="18" creationId="{725281BF-CAC5-1786-15D5-A30B1B985CFE}"/>
          </ac:picMkLst>
        </pc:picChg>
        <pc:picChg chg="add del mod">
          <ac:chgData name="Thien Nguyen - Y17" userId="8a2f91e4-1e13-4673-a88c-a1a9aa4f0135" providerId="ADAL" clId="{96488070-B453-4971-AB58-987DE5EEBC9A}" dt="2023-05-17T15:49:22.723" v="6556" actId="478"/>
          <ac:picMkLst>
            <pc:docMk/>
            <pc:sldMk cId="3620531634" sldId="396"/>
            <ac:picMk id="20" creationId="{FC7A2002-3CD4-DE94-2B36-278DED45A2C7}"/>
          </ac:picMkLst>
        </pc:picChg>
        <pc:picChg chg="add del mod">
          <ac:chgData name="Thien Nguyen - Y17" userId="8a2f91e4-1e13-4673-a88c-a1a9aa4f0135" providerId="ADAL" clId="{96488070-B453-4971-AB58-987DE5EEBC9A}" dt="2023-05-17T15:49:23.277" v="6557" actId="478"/>
          <ac:picMkLst>
            <pc:docMk/>
            <pc:sldMk cId="3620531634" sldId="396"/>
            <ac:picMk id="22" creationId="{ADBDC1EF-1B70-808F-5D6D-CE7D0C5CB63C}"/>
          </ac:picMkLst>
        </pc:picChg>
      </pc:sldChg>
      <pc:sldChg chg="addSp delSp modSp new mod modTransition modClrScheme modShow chgLayout modNotesTx">
        <pc:chgData name="Thien Nguyen - Y17" userId="8a2f91e4-1e13-4673-a88c-a1a9aa4f0135" providerId="ADAL" clId="{96488070-B453-4971-AB58-987DE5EEBC9A}" dt="2023-05-17T15:57:35.227" v="6609" actId="729"/>
        <pc:sldMkLst>
          <pc:docMk/>
          <pc:sldMk cId="3234101816" sldId="397"/>
        </pc:sldMkLst>
        <pc:spChg chg="del">
          <ac:chgData name="Thien Nguyen - Y17" userId="8a2f91e4-1e13-4673-a88c-a1a9aa4f0135" providerId="ADAL" clId="{96488070-B453-4971-AB58-987DE5EEBC9A}" dt="2023-05-17T15:46:44.126" v="6517" actId="478"/>
          <ac:spMkLst>
            <pc:docMk/>
            <pc:sldMk cId="3234101816" sldId="397"/>
            <ac:spMk id="2" creationId="{3991E8EA-A6EC-DE80-FA6B-AD703EB30E92}"/>
          </ac:spMkLst>
        </pc:spChg>
        <pc:spChg chg="del">
          <ac:chgData name="Thien Nguyen - Y17" userId="8a2f91e4-1e13-4673-a88c-a1a9aa4f0135" providerId="ADAL" clId="{96488070-B453-4971-AB58-987DE5EEBC9A}" dt="2023-05-17T15:46:44.126" v="6517" actId="478"/>
          <ac:spMkLst>
            <pc:docMk/>
            <pc:sldMk cId="3234101816" sldId="397"/>
            <ac:spMk id="3" creationId="{DF7ED68C-3E8E-8044-DE1E-9C0F2E492EBF}"/>
          </ac:spMkLst>
        </pc:spChg>
        <pc:spChg chg="del">
          <ac:chgData name="Thien Nguyen - Y17" userId="8a2f91e4-1e13-4673-a88c-a1a9aa4f0135" providerId="ADAL" clId="{96488070-B453-4971-AB58-987DE5EEBC9A}" dt="2023-05-17T15:46:44.126" v="6517" actId="478"/>
          <ac:spMkLst>
            <pc:docMk/>
            <pc:sldMk cId="3234101816" sldId="397"/>
            <ac:spMk id="4" creationId="{5085494C-A1DD-853B-0B2F-2A880A368028}"/>
          </ac:spMkLst>
        </pc:spChg>
        <pc:spChg chg="del">
          <ac:chgData name="Thien Nguyen - Y17" userId="8a2f91e4-1e13-4673-a88c-a1a9aa4f0135" providerId="ADAL" clId="{96488070-B453-4971-AB58-987DE5EEBC9A}" dt="2023-05-17T15:46:44.126" v="6517" actId="478"/>
          <ac:spMkLst>
            <pc:docMk/>
            <pc:sldMk cId="3234101816" sldId="397"/>
            <ac:spMk id="5" creationId="{87415B3F-12F3-DB90-8AA7-E61A3DA1C0B6}"/>
          </ac:spMkLst>
        </pc:spChg>
        <pc:spChg chg="del">
          <ac:chgData name="Thien Nguyen - Y17" userId="8a2f91e4-1e13-4673-a88c-a1a9aa4f0135" providerId="ADAL" clId="{96488070-B453-4971-AB58-987DE5EEBC9A}" dt="2023-05-17T15:46:44.126" v="6517" actId="478"/>
          <ac:spMkLst>
            <pc:docMk/>
            <pc:sldMk cId="3234101816" sldId="397"/>
            <ac:spMk id="6" creationId="{CBDE41A7-51E6-E2E2-0BF7-058B104477AC}"/>
          </ac:spMkLst>
        </pc:spChg>
        <pc:spChg chg="del">
          <ac:chgData name="Thien Nguyen - Y17" userId="8a2f91e4-1e13-4673-a88c-a1a9aa4f0135" providerId="ADAL" clId="{96488070-B453-4971-AB58-987DE5EEBC9A}" dt="2023-05-17T15:46:44.126" v="6517" actId="478"/>
          <ac:spMkLst>
            <pc:docMk/>
            <pc:sldMk cId="3234101816" sldId="397"/>
            <ac:spMk id="7" creationId="{7B6F3DB9-0E1E-1AE9-3001-AFAF81ACCF89}"/>
          </ac:spMkLst>
        </pc:spChg>
        <pc:spChg chg="del">
          <ac:chgData name="Thien Nguyen - Y17" userId="8a2f91e4-1e13-4673-a88c-a1a9aa4f0135" providerId="ADAL" clId="{96488070-B453-4971-AB58-987DE5EEBC9A}" dt="2023-05-17T15:46:44.126" v="6517" actId="478"/>
          <ac:spMkLst>
            <pc:docMk/>
            <pc:sldMk cId="3234101816" sldId="397"/>
            <ac:spMk id="8" creationId="{6A1DFB9B-A904-5AC9-09A0-522FD33B9654}"/>
          </ac:spMkLst>
        </pc:spChg>
        <pc:spChg chg="del">
          <ac:chgData name="Thien Nguyen - Y17" userId="8a2f91e4-1e13-4673-a88c-a1a9aa4f0135" providerId="ADAL" clId="{96488070-B453-4971-AB58-987DE5EEBC9A}" dt="2023-05-17T15:46:44.126" v="6517" actId="478"/>
          <ac:spMkLst>
            <pc:docMk/>
            <pc:sldMk cId="3234101816" sldId="397"/>
            <ac:spMk id="9" creationId="{8AD53D99-E611-18AF-F353-B1A050C8EC9D}"/>
          </ac:spMkLst>
        </pc:spChg>
        <pc:spChg chg="del">
          <ac:chgData name="Thien Nguyen - Y17" userId="8a2f91e4-1e13-4673-a88c-a1a9aa4f0135" providerId="ADAL" clId="{96488070-B453-4971-AB58-987DE5EEBC9A}" dt="2023-05-17T15:46:44.126" v="6517" actId="478"/>
          <ac:spMkLst>
            <pc:docMk/>
            <pc:sldMk cId="3234101816" sldId="397"/>
            <ac:spMk id="10" creationId="{A7529DAE-E3B7-7241-298E-FAA527BE9F2A}"/>
          </ac:spMkLst>
        </pc:spChg>
        <pc:spChg chg="del">
          <ac:chgData name="Thien Nguyen - Y17" userId="8a2f91e4-1e13-4673-a88c-a1a9aa4f0135" providerId="ADAL" clId="{96488070-B453-4971-AB58-987DE5EEBC9A}" dt="2023-05-17T15:46:44.126" v="6517" actId="478"/>
          <ac:spMkLst>
            <pc:docMk/>
            <pc:sldMk cId="3234101816" sldId="397"/>
            <ac:spMk id="11" creationId="{8063DF0D-AED7-0F78-74D5-D5EACE55ED76}"/>
          </ac:spMkLst>
        </pc:spChg>
        <pc:spChg chg="del">
          <ac:chgData name="Thien Nguyen - Y17" userId="8a2f91e4-1e13-4673-a88c-a1a9aa4f0135" providerId="ADAL" clId="{96488070-B453-4971-AB58-987DE5EEBC9A}" dt="2023-05-17T15:46:44.126" v="6517" actId="478"/>
          <ac:spMkLst>
            <pc:docMk/>
            <pc:sldMk cId="3234101816" sldId="397"/>
            <ac:spMk id="12" creationId="{552A2467-1155-8397-C805-8F3285228227}"/>
          </ac:spMkLst>
        </pc:spChg>
        <pc:spChg chg="del">
          <ac:chgData name="Thien Nguyen - Y17" userId="8a2f91e4-1e13-4673-a88c-a1a9aa4f0135" providerId="ADAL" clId="{96488070-B453-4971-AB58-987DE5EEBC9A}" dt="2023-05-17T15:46:44.126" v="6517" actId="478"/>
          <ac:spMkLst>
            <pc:docMk/>
            <pc:sldMk cId="3234101816" sldId="397"/>
            <ac:spMk id="13" creationId="{909BF34E-2EC2-3296-123F-2FEC08AD69AD}"/>
          </ac:spMkLst>
        </pc:spChg>
        <pc:spChg chg="del">
          <ac:chgData name="Thien Nguyen - Y17" userId="8a2f91e4-1e13-4673-a88c-a1a9aa4f0135" providerId="ADAL" clId="{96488070-B453-4971-AB58-987DE5EEBC9A}" dt="2023-05-17T15:46:44.126" v="6517" actId="478"/>
          <ac:spMkLst>
            <pc:docMk/>
            <pc:sldMk cId="3234101816" sldId="397"/>
            <ac:spMk id="14" creationId="{B2B3CEBD-5515-B9D4-B067-EE9D28ADE726}"/>
          </ac:spMkLst>
        </pc:spChg>
        <pc:picChg chg="add del mod">
          <ac:chgData name="Thien Nguyen - Y17" userId="8a2f91e4-1e13-4673-a88c-a1a9aa4f0135" providerId="ADAL" clId="{96488070-B453-4971-AB58-987DE5EEBC9A}" dt="2023-05-17T15:46:47.865" v="6520" actId="478"/>
          <ac:picMkLst>
            <pc:docMk/>
            <pc:sldMk cId="3234101816" sldId="397"/>
            <ac:picMk id="15" creationId="{2241CEFE-384F-701E-7F1E-3C2B1A58C0E8}"/>
          </ac:picMkLst>
        </pc:picChg>
        <pc:picChg chg="add del">
          <ac:chgData name="Thien Nguyen - Y17" userId="8a2f91e4-1e13-4673-a88c-a1a9aa4f0135" providerId="ADAL" clId="{96488070-B453-4971-AB58-987DE5EEBC9A}" dt="2023-05-17T15:47:05.966" v="6522" actId="478"/>
          <ac:picMkLst>
            <pc:docMk/>
            <pc:sldMk cId="3234101816" sldId="397"/>
            <ac:picMk id="17" creationId="{A104CD96-872F-D035-A3C2-CC002E310887}"/>
          </ac:picMkLst>
        </pc:picChg>
        <pc:picChg chg="add del">
          <ac:chgData name="Thien Nguyen - Y17" userId="8a2f91e4-1e13-4673-a88c-a1a9aa4f0135" providerId="ADAL" clId="{96488070-B453-4971-AB58-987DE5EEBC9A}" dt="2023-05-17T15:47:12.620" v="6524" actId="478"/>
          <ac:picMkLst>
            <pc:docMk/>
            <pc:sldMk cId="3234101816" sldId="397"/>
            <ac:picMk id="19" creationId="{63AFD83D-04CC-C37A-4CBF-8141DCC88994}"/>
          </ac:picMkLst>
        </pc:picChg>
        <pc:picChg chg="add mod">
          <ac:chgData name="Thien Nguyen - Y17" userId="8a2f91e4-1e13-4673-a88c-a1a9aa4f0135" providerId="ADAL" clId="{96488070-B453-4971-AB58-987DE5EEBC9A}" dt="2023-05-17T15:47:18.804" v="6526" actId="26606"/>
          <ac:picMkLst>
            <pc:docMk/>
            <pc:sldMk cId="3234101816" sldId="397"/>
            <ac:picMk id="20" creationId="{B3F49062-C304-B503-FE2B-BBEEB4576E9D}"/>
          </ac:picMkLst>
        </pc:picChg>
      </pc:sldChg>
      <pc:sldChg chg="new del">
        <pc:chgData name="Thien Nguyen - Y17" userId="8a2f91e4-1e13-4673-a88c-a1a9aa4f0135" providerId="ADAL" clId="{96488070-B453-4971-AB58-987DE5EEBC9A}" dt="2023-05-17T15:47:34.290" v="6530" actId="680"/>
        <pc:sldMkLst>
          <pc:docMk/>
          <pc:sldMk cId="42768456" sldId="398"/>
        </pc:sldMkLst>
      </pc:sldChg>
      <pc:sldChg chg="addSp delSp modSp new mod ord modTransition modClrScheme modShow chgLayout modNotesTx">
        <pc:chgData name="Thien Nguyen - Y17" userId="8a2f91e4-1e13-4673-a88c-a1a9aa4f0135" providerId="ADAL" clId="{96488070-B453-4971-AB58-987DE5EEBC9A}" dt="2023-05-17T15:57:35.227" v="6609" actId="729"/>
        <pc:sldMkLst>
          <pc:docMk/>
          <pc:sldMk cId="578041863" sldId="398"/>
        </pc:sldMkLst>
        <pc:spChg chg="del">
          <ac:chgData name="Thien Nguyen - Y17" userId="8a2f91e4-1e13-4673-a88c-a1a9aa4f0135" providerId="ADAL" clId="{96488070-B453-4971-AB58-987DE5EEBC9A}" dt="2023-05-17T15:47:49.062" v="6532" actId="478"/>
          <ac:spMkLst>
            <pc:docMk/>
            <pc:sldMk cId="578041863" sldId="398"/>
            <ac:spMk id="2" creationId="{337E1AA2-732E-26BD-E5D0-373E5739C173}"/>
          </ac:spMkLst>
        </pc:spChg>
        <pc:spChg chg="del">
          <ac:chgData name="Thien Nguyen - Y17" userId="8a2f91e4-1e13-4673-a88c-a1a9aa4f0135" providerId="ADAL" clId="{96488070-B453-4971-AB58-987DE5EEBC9A}" dt="2023-05-17T15:47:49.062" v="6532" actId="478"/>
          <ac:spMkLst>
            <pc:docMk/>
            <pc:sldMk cId="578041863" sldId="398"/>
            <ac:spMk id="3" creationId="{5A1F9A20-91F4-D495-0B38-7E7E34963539}"/>
          </ac:spMkLst>
        </pc:spChg>
        <pc:spChg chg="del">
          <ac:chgData name="Thien Nguyen - Y17" userId="8a2f91e4-1e13-4673-a88c-a1a9aa4f0135" providerId="ADAL" clId="{96488070-B453-4971-AB58-987DE5EEBC9A}" dt="2023-05-17T15:47:49.062" v="6532" actId="478"/>
          <ac:spMkLst>
            <pc:docMk/>
            <pc:sldMk cId="578041863" sldId="398"/>
            <ac:spMk id="4" creationId="{8BC6121E-097E-5D78-6C1F-A63B90045EBE}"/>
          </ac:spMkLst>
        </pc:spChg>
        <pc:spChg chg="del">
          <ac:chgData name="Thien Nguyen - Y17" userId="8a2f91e4-1e13-4673-a88c-a1a9aa4f0135" providerId="ADAL" clId="{96488070-B453-4971-AB58-987DE5EEBC9A}" dt="2023-05-17T15:47:49.062" v="6532" actId="478"/>
          <ac:spMkLst>
            <pc:docMk/>
            <pc:sldMk cId="578041863" sldId="398"/>
            <ac:spMk id="5" creationId="{90CF4918-8E70-E055-2ED1-6F5D2287CF23}"/>
          </ac:spMkLst>
        </pc:spChg>
        <pc:spChg chg="del">
          <ac:chgData name="Thien Nguyen - Y17" userId="8a2f91e4-1e13-4673-a88c-a1a9aa4f0135" providerId="ADAL" clId="{96488070-B453-4971-AB58-987DE5EEBC9A}" dt="2023-05-17T15:47:49.062" v="6532" actId="478"/>
          <ac:spMkLst>
            <pc:docMk/>
            <pc:sldMk cId="578041863" sldId="398"/>
            <ac:spMk id="6" creationId="{7161F952-D7F7-20C6-3422-D9C3DACFE528}"/>
          </ac:spMkLst>
        </pc:spChg>
        <pc:spChg chg="del">
          <ac:chgData name="Thien Nguyen - Y17" userId="8a2f91e4-1e13-4673-a88c-a1a9aa4f0135" providerId="ADAL" clId="{96488070-B453-4971-AB58-987DE5EEBC9A}" dt="2023-05-17T15:47:49.062" v="6532" actId="478"/>
          <ac:spMkLst>
            <pc:docMk/>
            <pc:sldMk cId="578041863" sldId="398"/>
            <ac:spMk id="7" creationId="{F91699DF-26AF-9095-8242-FDC8528C63E8}"/>
          </ac:spMkLst>
        </pc:spChg>
        <pc:spChg chg="del">
          <ac:chgData name="Thien Nguyen - Y17" userId="8a2f91e4-1e13-4673-a88c-a1a9aa4f0135" providerId="ADAL" clId="{96488070-B453-4971-AB58-987DE5EEBC9A}" dt="2023-05-17T15:47:49.062" v="6532" actId="478"/>
          <ac:spMkLst>
            <pc:docMk/>
            <pc:sldMk cId="578041863" sldId="398"/>
            <ac:spMk id="8" creationId="{4B4A71D2-6BB8-8A66-4EF4-F62712FA89DE}"/>
          </ac:spMkLst>
        </pc:spChg>
        <pc:spChg chg="del">
          <ac:chgData name="Thien Nguyen - Y17" userId="8a2f91e4-1e13-4673-a88c-a1a9aa4f0135" providerId="ADAL" clId="{96488070-B453-4971-AB58-987DE5EEBC9A}" dt="2023-05-17T15:47:49.062" v="6532" actId="478"/>
          <ac:spMkLst>
            <pc:docMk/>
            <pc:sldMk cId="578041863" sldId="398"/>
            <ac:spMk id="9" creationId="{94BEE547-13C4-2605-C0AE-982E0BF8E950}"/>
          </ac:spMkLst>
        </pc:spChg>
        <pc:spChg chg="del">
          <ac:chgData name="Thien Nguyen - Y17" userId="8a2f91e4-1e13-4673-a88c-a1a9aa4f0135" providerId="ADAL" clId="{96488070-B453-4971-AB58-987DE5EEBC9A}" dt="2023-05-17T15:47:49.062" v="6532" actId="478"/>
          <ac:spMkLst>
            <pc:docMk/>
            <pc:sldMk cId="578041863" sldId="398"/>
            <ac:spMk id="10" creationId="{A5321E34-5159-0455-19C8-B23C7C4D9729}"/>
          </ac:spMkLst>
        </pc:spChg>
        <pc:spChg chg="del">
          <ac:chgData name="Thien Nguyen - Y17" userId="8a2f91e4-1e13-4673-a88c-a1a9aa4f0135" providerId="ADAL" clId="{96488070-B453-4971-AB58-987DE5EEBC9A}" dt="2023-05-17T15:47:49.062" v="6532" actId="478"/>
          <ac:spMkLst>
            <pc:docMk/>
            <pc:sldMk cId="578041863" sldId="398"/>
            <ac:spMk id="11" creationId="{DFA01662-7318-37CD-1176-7EC97029C587}"/>
          </ac:spMkLst>
        </pc:spChg>
        <pc:spChg chg="del">
          <ac:chgData name="Thien Nguyen - Y17" userId="8a2f91e4-1e13-4673-a88c-a1a9aa4f0135" providerId="ADAL" clId="{96488070-B453-4971-AB58-987DE5EEBC9A}" dt="2023-05-17T15:47:49.062" v="6532" actId="478"/>
          <ac:spMkLst>
            <pc:docMk/>
            <pc:sldMk cId="578041863" sldId="398"/>
            <ac:spMk id="12" creationId="{B58C5451-D814-7F8D-0604-84CDB3FFB419}"/>
          </ac:spMkLst>
        </pc:spChg>
        <pc:spChg chg="del">
          <ac:chgData name="Thien Nguyen - Y17" userId="8a2f91e4-1e13-4673-a88c-a1a9aa4f0135" providerId="ADAL" clId="{96488070-B453-4971-AB58-987DE5EEBC9A}" dt="2023-05-17T15:47:49.062" v="6532" actId="478"/>
          <ac:spMkLst>
            <pc:docMk/>
            <pc:sldMk cId="578041863" sldId="398"/>
            <ac:spMk id="13" creationId="{4EA0E473-E100-5F9D-E559-E93495B20332}"/>
          </ac:spMkLst>
        </pc:spChg>
        <pc:spChg chg="del">
          <ac:chgData name="Thien Nguyen - Y17" userId="8a2f91e4-1e13-4673-a88c-a1a9aa4f0135" providerId="ADAL" clId="{96488070-B453-4971-AB58-987DE5EEBC9A}" dt="2023-05-17T15:47:49.062" v="6532" actId="478"/>
          <ac:spMkLst>
            <pc:docMk/>
            <pc:sldMk cId="578041863" sldId="398"/>
            <ac:spMk id="14" creationId="{58AE1A23-AB4B-256C-9581-DB50B31BC55E}"/>
          </ac:spMkLst>
        </pc:spChg>
        <pc:picChg chg="add mod">
          <ac:chgData name="Thien Nguyen - Y17" userId="8a2f91e4-1e13-4673-a88c-a1a9aa4f0135" providerId="ADAL" clId="{96488070-B453-4971-AB58-987DE5EEBC9A}" dt="2023-05-17T15:47:52.284" v="6534" actId="26606"/>
          <ac:picMkLst>
            <pc:docMk/>
            <pc:sldMk cId="578041863" sldId="398"/>
            <ac:picMk id="15" creationId="{6933B1C6-6C45-3704-2044-6466A4053E39}"/>
          </ac:picMkLst>
        </pc:picChg>
      </pc:sldChg>
      <pc:sldChg chg="new del">
        <pc:chgData name="Thien Nguyen - Y17" userId="8a2f91e4-1e13-4673-a88c-a1a9aa4f0135" providerId="ADAL" clId="{96488070-B453-4971-AB58-987DE5EEBC9A}" dt="2023-05-17T15:47:28.558" v="6528" actId="680"/>
        <pc:sldMkLst>
          <pc:docMk/>
          <pc:sldMk cId="3232095883" sldId="398"/>
        </pc:sldMkLst>
      </pc:sldChg>
      <pc:sldChg chg="addSp delSp modSp new mod ord modTransition modClrScheme modShow chgLayout modNotesTx">
        <pc:chgData name="Thien Nguyen - Y17" userId="8a2f91e4-1e13-4673-a88c-a1a9aa4f0135" providerId="ADAL" clId="{96488070-B453-4971-AB58-987DE5EEBC9A}" dt="2023-05-17T15:57:35.227" v="6609" actId="729"/>
        <pc:sldMkLst>
          <pc:docMk/>
          <pc:sldMk cId="2193415209" sldId="399"/>
        </pc:sldMkLst>
        <pc:spChg chg="del">
          <ac:chgData name="Thien Nguyen - Y17" userId="8a2f91e4-1e13-4673-a88c-a1a9aa4f0135" providerId="ADAL" clId="{96488070-B453-4971-AB58-987DE5EEBC9A}" dt="2023-05-17T15:48:01.854" v="6538" actId="478"/>
          <ac:spMkLst>
            <pc:docMk/>
            <pc:sldMk cId="2193415209" sldId="399"/>
            <ac:spMk id="2" creationId="{92BE83EE-13A6-4E15-F554-47053B508025}"/>
          </ac:spMkLst>
        </pc:spChg>
        <pc:spChg chg="del">
          <ac:chgData name="Thien Nguyen - Y17" userId="8a2f91e4-1e13-4673-a88c-a1a9aa4f0135" providerId="ADAL" clId="{96488070-B453-4971-AB58-987DE5EEBC9A}" dt="2023-05-17T15:48:01.854" v="6538" actId="478"/>
          <ac:spMkLst>
            <pc:docMk/>
            <pc:sldMk cId="2193415209" sldId="399"/>
            <ac:spMk id="3" creationId="{154BF61B-A5E4-D3A3-8744-C09E851A1DAA}"/>
          </ac:spMkLst>
        </pc:spChg>
        <pc:spChg chg="del">
          <ac:chgData name="Thien Nguyen - Y17" userId="8a2f91e4-1e13-4673-a88c-a1a9aa4f0135" providerId="ADAL" clId="{96488070-B453-4971-AB58-987DE5EEBC9A}" dt="2023-05-17T15:48:01.854" v="6538" actId="478"/>
          <ac:spMkLst>
            <pc:docMk/>
            <pc:sldMk cId="2193415209" sldId="399"/>
            <ac:spMk id="4" creationId="{0D8EE1D2-A65D-75FC-3BF2-AC6CB21070B5}"/>
          </ac:spMkLst>
        </pc:spChg>
        <pc:spChg chg="del">
          <ac:chgData name="Thien Nguyen - Y17" userId="8a2f91e4-1e13-4673-a88c-a1a9aa4f0135" providerId="ADAL" clId="{96488070-B453-4971-AB58-987DE5EEBC9A}" dt="2023-05-17T15:48:01.854" v="6538" actId="478"/>
          <ac:spMkLst>
            <pc:docMk/>
            <pc:sldMk cId="2193415209" sldId="399"/>
            <ac:spMk id="5" creationId="{6DE3F376-DBE9-CDD3-F751-EB584A15DB1C}"/>
          </ac:spMkLst>
        </pc:spChg>
        <pc:spChg chg="del">
          <ac:chgData name="Thien Nguyen - Y17" userId="8a2f91e4-1e13-4673-a88c-a1a9aa4f0135" providerId="ADAL" clId="{96488070-B453-4971-AB58-987DE5EEBC9A}" dt="2023-05-17T15:48:01.854" v="6538" actId="478"/>
          <ac:spMkLst>
            <pc:docMk/>
            <pc:sldMk cId="2193415209" sldId="399"/>
            <ac:spMk id="6" creationId="{C2D51893-FCE0-A26C-C670-A1DCE2ADAF6F}"/>
          </ac:spMkLst>
        </pc:spChg>
        <pc:spChg chg="del">
          <ac:chgData name="Thien Nguyen - Y17" userId="8a2f91e4-1e13-4673-a88c-a1a9aa4f0135" providerId="ADAL" clId="{96488070-B453-4971-AB58-987DE5EEBC9A}" dt="2023-05-17T15:48:01.854" v="6538" actId="478"/>
          <ac:spMkLst>
            <pc:docMk/>
            <pc:sldMk cId="2193415209" sldId="399"/>
            <ac:spMk id="7" creationId="{688E4EE6-F3FE-2C56-10F9-DE03598AD36D}"/>
          </ac:spMkLst>
        </pc:spChg>
        <pc:spChg chg="del">
          <ac:chgData name="Thien Nguyen - Y17" userId="8a2f91e4-1e13-4673-a88c-a1a9aa4f0135" providerId="ADAL" clId="{96488070-B453-4971-AB58-987DE5EEBC9A}" dt="2023-05-17T15:48:01.854" v="6538" actId="478"/>
          <ac:spMkLst>
            <pc:docMk/>
            <pc:sldMk cId="2193415209" sldId="399"/>
            <ac:spMk id="8" creationId="{D42D15A4-1535-539B-48B7-D2D7227D54E2}"/>
          </ac:spMkLst>
        </pc:spChg>
        <pc:spChg chg="del">
          <ac:chgData name="Thien Nguyen - Y17" userId="8a2f91e4-1e13-4673-a88c-a1a9aa4f0135" providerId="ADAL" clId="{96488070-B453-4971-AB58-987DE5EEBC9A}" dt="2023-05-17T15:48:01.854" v="6538" actId="478"/>
          <ac:spMkLst>
            <pc:docMk/>
            <pc:sldMk cId="2193415209" sldId="399"/>
            <ac:spMk id="9" creationId="{E742268C-37BF-12A7-CA82-7CE865F7E8BC}"/>
          </ac:spMkLst>
        </pc:spChg>
        <pc:spChg chg="del">
          <ac:chgData name="Thien Nguyen - Y17" userId="8a2f91e4-1e13-4673-a88c-a1a9aa4f0135" providerId="ADAL" clId="{96488070-B453-4971-AB58-987DE5EEBC9A}" dt="2023-05-17T15:48:01.854" v="6538" actId="478"/>
          <ac:spMkLst>
            <pc:docMk/>
            <pc:sldMk cId="2193415209" sldId="399"/>
            <ac:spMk id="10" creationId="{D58224AD-2449-C8BD-F14E-182E349F7126}"/>
          </ac:spMkLst>
        </pc:spChg>
        <pc:spChg chg="del">
          <ac:chgData name="Thien Nguyen - Y17" userId="8a2f91e4-1e13-4673-a88c-a1a9aa4f0135" providerId="ADAL" clId="{96488070-B453-4971-AB58-987DE5EEBC9A}" dt="2023-05-17T15:48:01.854" v="6538" actId="478"/>
          <ac:spMkLst>
            <pc:docMk/>
            <pc:sldMk cId="2193415209" sldId="399"/>
            <ac:spMk id="11" creationId="{E128225A-E312-55EE-8EAB-6A8A9406759E}"/>
          </ac:spMkLst>
        </pc:spChg>
        <pc:spChg chg="del">
          <ac:chgData name="Thien Nguyen - Y17" userId="8a2f91e4-1e13-4673-a88c-a1a9aa4f0135" providerId="ADAL" clId="{96488070-B453-4971-AB58-987DE5EEBC9A}" dt="2023-05-17T15:48:01.854" v="6538" actId="478"/>
          <ac:spMkLst>
            <pc:docMk/>
            <pc:sldMk cId="2193415209" sldId="399"/>
            <ac:spMk id="12" creationId="{D72E48F6-D0A7-4F4A-FEFE-8FCFB9E1017D}"/>
          </ac:spMkLst>
        </pc:spChg>
        <pc:spChg chg="del">
          <ac:chgData name="Thien Nguyen - Y17" userId="8a2f91e4-1e13-4673-a88c-a1a9aa4f0135" providerId="ADAL" clId="{96488070-B453-4971-AB58-987DE5EEBC9A}" dt="2023-05-17T15:48:01.854" v="6538" actId="478"/>
          <ac:spMkLst>
            <pc:docMk/>
            <pc:sldMk cId="2193415209" sldId="399"/>
            <ac:spMk id="13" creationId="{0977DABC-30CB-47A5-BF4A-5C35A3774767}"/>
          </ac:spMkLst>
        </pc:spChg>
        <pc:spChg chg="del">
          <ac:chgData name="Thien Nguyen - Y17" userId="8a2f91e4-1e13-4673-a88c-a1a9aa4f0135" providerId="ADAL" clId="{96488070-B453-4971-AB58-987DE5EEBC9A}" dt="2023-05-17T15:48:01.854" v="6538" actId="478"/>
          <ac:spMkLst>
            <pc:docMk/>
            <pc:sldMk cId="2193415209" sldId="399"/>
            <ac:spMk id="14" creationId="{519FA73C-0318-1C08-D409-CD71642FACD0}"/>
          </ac:spMkLst>
        </pc:spChg>
        <pc:picChg chg="add mod">
          <ac:chgData name="Thien Nguyen - Y17" userId="8a2f91e4-1e13-4673-a88c-a1a9aa4f0135" providerId="ADAL" clId="{96488070-B453-4971-AB58-987DE5EEBC9A}" dt="2023-05-17T15:48:04.275" v="6540" actId="26606"/>
          <ac:picMkLst>
            <pc:docMk/>
            <pc:sldMk cId="2193415209" sldId="399"/>
            <ac:picMk id="15" creationId="{CF6D0A86-E6C5-FC30-7ECC-E8502DDDA2A2}"/>
          </ac:picMkLst>
        </pc:picChg>
      </pc:sldChg>
      <pc:sldChg chg="addSp delSp modSp new mod modTransition modShow chgLayout modNotesTx">
        <pc:chgData name="Thien Nguyen - Y17" userId="8a2f91e4-1e13-4673-a88c-a1a9aa4f0135" providerId="ADAL" clId="{96488070-B453-4971-AB58-987DE5EEBC9A}" dt="2023-05-17T15:57:35.227" v="6609" actId="729"/>
        <pc:sldMkLst>
          <pc:docMk/>
          <pc:sldMk cId="3678973046" sldId="400"/>
        </pc:sldMkLst>
        <pc:spChg chg="del">
          <ac:chgData name="Thien Nguyen - Y17" userId="8a2f91e4-1e13-4673-a88c-a1a9aa4f0135" providerId="ADAL" clId="{96488070-B453-4971-AB58-987DE5EEBC9A}" dt="2023-05-17T15:48:15.132" v="6544" actId="478"/>
          <ac:spMkLst>
            <pc:docMk/>
            <pc:sldMk cId="3678973046" sldId="400"/>
            <ac:spMk id="2" creationId="{081E16A7-C3C0-2EFB-7C3A-6E56EBA04054}"/>
          </ac:spMkLst>
        </pc:spChg>
        <pc:spChg chg="del">
          <ac:chgData name="Thien Nguyen - Y17" userId="8a2f91e4-1e13-4673-a88c-a1a9aa4f0135" providerId="ADAL" clId="{96488070-B453-4971-AB58-987DE5EEBC9A}" dt="2023-05-17T15:48:15.132" v="6544" actId="478"/>
          <ac:spMkLst>
            <pc:docMk/>
            <pc:sldMk cId="3678973046" sldId="400"/>
            <ac:spMk id="3" creationId="{A55D1227-0BC5-227D-F52E-B341160CFE3D}"/>
          </ac:spMkLst>
        </pc:spChg>
        <pc:spChg chg="del">
          <ac:chgData name="Thien Nguyen - Y17" userId="8a2f91e4-1e13-4673-a88c-a1a9aa4f0135" providerId="ADAL" clId="{96488070-B453-4971-AB58-987DE5EEBC9A}" dt="2023-05-17T15:48:15.132" v="6544" actId="478"/>
          <ac:spMkLst>
            <pc:docMk/>
            <pc:sldMk cId="3678973046" sldId="400"/>
            <ac:spMk id="4" creationId="{1425BD4D-85B5-4135-97DF-54C610A73BA4}"/>
          </ac:spMkLst>
        </pc:spChg>
        <pc:picChg chg="add mod">
          <ac:chgData name="Thien Nguyen - Y17" userId="8a2f91e4-1e13-4673-a88c-a1a9aa4f0135" providerId="ADAL" clId="{96488070-B453-4971-AB58-987DE5EEBC9A}" dt="2023-05-17T15:48:17.954" v="6546" actId="26606"/>
          <ac:picMkLst>
            <pc:docMk/>
            <pc:sldMk cId="3678973046" sldId="400"/>
            <ac:picMk id="5" creationId="{A3CDD4C7-73B7-A504-2F5D-5A1480756D07}"/>
          </ac:picMkLst>
        </pc:picChg>
      </pc:sldChg>
      <pc:sldChg chg="addSp delSp modSp add mod ord chgLayout modNotesTx">
        <pc:chgData name="Thien Nguyen - Y17" userId="8a2f91e4-1e13-4673-a88c-a1a9aa4f0135" providerId="ADAL" clId="{96488070-B453-4971-AB58-987DE5EEBC9A}" dt="2023-05-22T23:27:04.551" v="20596" actId="478"/>
        <pc:sldMkLst>
          <pc:docMk/>
          <pc:sldMk cId="220583229" sldId="401"/>
        </pc:sldMkLst>
        <pc:spChg chg="add mod">
          <ac:chgData name="Thien Nguyen - Y17" userId="8a2f91e4-1e13-4673-a88c-a1a9aa4f0135" providerId="ADAL" clId="{96488070-B453-4971-AB58-987DE5EEBC9A}" dt="2023-05-17T18:08:54.689" v="11795" actId="1076"/>
          <ac:spMkLst>
            <pc:docMk/>
            <pc:sldMk cId="220583229" sldId="401"/>
            <ac:spMk id="3" creationId="{EB718160-CF07-52A2-D2A2-440C77237A71}"/>
          </ac:spMkLst>
        </pc:spChg>
        <pc:spChg chg="add del mod ord">
          <ac:chgData name="Thien Nguyen - Y17" userId="8a2f91e4-1e13-4673-a88c-a1a9aa4f0135" providerId="ADAL" clId="{96488070-B453-4971-AB58-987DE5EEBC9A}" dt="2023-05-17T18:08:40.289" v="11791" actId="478"/>
          <ac:spMkLst>
            <pc:docMk/>
            <pc:sldMk cId="220583229" sldId="401"/>
            <ac:spMk id="4" creationId="{F77E8CE1-1081-A004-B178-4F91918352F8}"/>
          </ac:spMkLst>
        </pc:spChg>
        <pc:spChg chg="add del mod">
          <ac:chgData name="Thien Nguyen - Y17" userId="8a2f91e4-1e13-4673-a88c-a1a9aa4f0135" providerId="ADAL" clId="{96488070-B453-4971-AB58-987DE5EEBC9A}" dt="2023-05-17T18:03:18.475" v="11651" actId="478"/>
          <ac:spMkLst>
            <pc:docMk/>
            <pc:sldMk cId="220583229" sldId="401"/>
            <ac:spMk id="5" creationId="{5BC85948-8EA1-7F09-F18C-6FCD446B2BB6}"/>
          </ac:spMkLst>
        </pc:spChg>
        <pc:spChg chg="del mod ord">
          <ac:chgData name="Thien Nguyen - Y17" userId="8a2f91e4-1e13-4673-a88c-a1a9aa4f0135" providerId="ADAL" clId="{96488070-B453-4971-AB58-987DE5EEBC9A}" dt="2023-05-22T23:27:04.551" v="20596" actId="478"/>
          <ac:spMkLst>
            <pc:docMk/>
            <pc:sldMk cId="220583229" sldId="401"/>
            <ac:spMk id="8" creationId="{39C15567-8079-52C6-2AEE-269C539AE35E}"/>
          </ac:spMkLst>
        </pc:spChg>
        <pc:spChg chg="mod ord">
          <ac:chgData name="Thien Nguyen - Y17" userId="8a2f91e4-1e13-4673-a88c-a1a9aa4f0135" providerId="ADAL" clId="{96488070-B453-4971-AB58-987DE5EEBC9A}" dt="2023-05-17T18:11:20.332" v="11820" actId="255"/>
          <ac:spMkLst>
            <pc:docMk/>
            <pc:sldMk cId="220583229" sldId="401"/>
            <ac:spMk id="9" creationId="{764FA827-8CF5-E657-9CFE-CFC22091CE4F}"/>
          </ac:spMkLst>
        </pc:spChg>
        <pc:graphicFrameChg chg="del">
          <ac:chgData name="Thien Nguyen - Y17" userId="8a2f91e4-1e13-4673-a88c-a1a9aa4f0135" providerId="ADAL" clId="{96488070-B453-4971-AB58-987DE5EEBC9A}" dt="2023-05-17T15:57:18.189" v="6604" actId="478"/>
          <ac:graphicFrameMkLst>
            <pc:docMk/>
            <pc:sldMk cId="220583229" sldId="401"/>
            <ac:graphicFrameMk id="26" creationId="{BE671F47-52BC-3097-5620-634A48BA8CF7}"/>
          </ac:graphicFrameMkLst>
        </pc:graphicFrameChg>
        <pc:graphicFrameChg chg="del">
          <ac:chgData name="Thien Nguyen - Y17" userId="8a2f91e4-1e13-4673-a88c-a1a9aa4f0135" providerId="ADAL" clId="{96488070-B453-4971-AB58-987DE5EEBC9A}" dt="2023-05-17T15:57:18.189" v="6604" actId="478"/>
          <ac:graphicFrameMkLst>
            <pc:docMk/>
            <pc:sldMk cId="220583229" sldId="401"/>
            <ac:graphicFrameMk id="28" creationId="{CD59D0DA-D574-A936-5771-B1032D2A9336}"/>
          </ac:graphicFrameMkLst>
        </pc:graphicFrameChg>
        <pc:graphicFrameChg chg="del">
          <ac:chgData name="Thien Nguyen - Y17" userId="8a2f91e4-1e13-4673-a88c-a1a9aa4f0135" providerId="ADAL" clId="{96488070-B453-4971-AB58-987DE5EEBC9A}" dt="2023-05-17T15:57:20.062" v="6605" actId="478"/>
          <ac:graphicFrameMkLst>
            <pc:docMk/>
            <pc:sldMk cId="220583229" sldId="401"/>
            <ac:graphicFrameMk id="30" creationId="{ACEF116C-68FB-CCB6-5295-806DA7AB4A4D}"/>
          </ac:graphicFrameMkLst>
        </pc:graphicFrameChg>
        <pc:graphicFrameChg chg="del">
          <ac:chgData name="Thien Nguyen - Y17" userId="8a2f91e4-1e13-4673-a88c-a1a9aa4f0135" providerId="ADAL" clId="{96488070-B453-4971-AB58-987DE5EEBC9A}" dt="2023-05-17T15:57:20.062" v="6605" actId="478"/>
          <ac:graphicFrameMkLst>
            <pc:docMk/>
            <pc:sldMk cId="220583229" sldId="401"/>
            <ac:graphicFrameMk id="32" creationId="{0BBD8F0C-68FC-62D2-0918-B7EA26B9E4B8}"/>
          </ac:graphicFrameMkLst>
        </pc:graphicFrameChg>
        <pc:picChg chg="add mod">
          <ac:chgData name="Thien Nguyen - Y17" userId="8a2f91e4-1e13-4673-a88c-a1a9aa4f0135" providerId="ADAL" clId="{96488070-B453-4971-AB58-987DE5EEBC9A}" dt="2023-05-17T18:08:44.658" v="11792" actId="1076"/>
          <ac:picMkLst>
            <pc:docMk/>
            <pc:sldMk cId="220583229" sldId="401"/>
            <ac:picMk id="2" creationId="{8E06B18C-1288-E9A7-0839-59A82B608AAA}"/>
          </ac:picMkLst>
        </pc:picChg>
      </pc:sldChg>
      <pc:sldChg chg="addSp delSp modSp new add del mod">
        <pc:chgData name="Thien Nguyen - Y17" userId="8a2f91e4-1e13-4673-a88c-a1a9aa4f0135" providerId="ADAL" clId="{96488070-B453-4971-AB58-987DE5EEBC9A}" dt="2023-05-17T15:48:55.524" v="6550" actId="27022"/>
        <pc:sldMkLst>
          <pc:docMk/>
          <pc:sldMk cId="2289261122" sldId="401"/>
        </pc:sldMkLst>
        <pc:graphicFrameChg chg="add del modGraphic">
          <ac:chgData name="Thien Nguyen - Y17" userId="8a2f91e4-1e13-4673-a88c-a1a9aa4f0135" providerId="ADAL" clId="{96488070-B453-4971-AB58-987DE5EEBC9A}" dt="2023-05-17T15:48:55.524" v="6550" actId="27022"/>
          <ac:graphicFrameMkLst>
            <pc:docMk/>
            <pc:sldMk cId="2289261122" sldId="401"/>
            <ac:graphicFrameMk id="7" creationId="{EE01249E-B8DB-3994-F87C-6A122CBF693F}"/>
          </ac:graphicFrameMkLst>
        </pc:graphicFrameChg>
      </pc:sldChg>
      <pc:sldChg chg="new del">
        <pc:chgData name="Thien Nguyen - Y17" userId="8a2f91e4-1e13-4673-a88c-a1a9aa4f0135" providerId="ADAL" clId="{96488070-B453-4971-AB58-987DE5EEBC9A}" dt="2023-05-17T15:56:49.571" v="6593" actId="47"/>
        <pc:sldMkLst>
          <pc:docMk/>
          <pc:sldMk cId="3810005221" sldId="401"/>
        </pc:sldMkLst>
      </pc:sldChg>
      <pc:sldChg chg="delSp modSp new del mod ord">
        <pc:chgData name="Thien Nguyen - Y17" userId="8a2f91e4-1e13-4673-a88c-a1a9aa4f0135" providerId="ADAL" clId="{96488070-B453-4971-AB58-987DE5EEBC9A}" dt="2023-05-17T16:11:51.541" v="6878" actId="47"/>
        <pc:sldMkLst>
          <pc:docMk/>
          <pc:sldMk cId="3521849299" sldId="402"/>
        </pc:sldMkLst>
        <pc:spChg chg="del">
          <ac:chgData name="Thien Nguyen - Y17" userId="8a2f91e4-1e13-4673-a88c-a1a9aa4f0135" providerId="ADAL" clId="{96488070-B453-4971-AB58-987DE5EEBC9A}" dt="2023-05-17T16:11:27.659" v="6868" actId="478"/>
          <ac:spMkLst>
            <pc:docMk/>
            <pc:sldMk cId="3521849299" sldId="402"/>
            <ac:spMk id="3" creationId="{C7127E2C-4161-89ED-FDE4-C35188437EB9}"/>
          </ac:spMkLst>
        </pc:spChg>
        <pc:spChg chg="del">
          <ac:chgData name="Thien Nguyen - Y17" userId="8a2f91e4-1e13-4673-a88c-a1a9aa4f0135" providerId="ADAL" clId="{96488070-B453-4971-AB58-987DE5EEBC9A}" dt="2023-05-17T16:11:28.202" v="6869" actId="478"/>
          <ac:spMkLst>
            <pc:docMk/>
            <pc:sldMk cId="3521849299" sldId="402"/>
            <ac:spMk id="4" creationId="{1E3687B9-11B2-A460-6407-A1F0C8C7FF11}"/>
          </ac:spMkLst>
        </pc:spChg>
        <pc:spChg chg="del">
          <ac:chgData name="Thien Nguyen - Y17" userId="8a2f91e4-1e13-4673-a88c-a1a9aa4f0135" providerId="ADAL" clId="{96488070-B453-4971-AB58-987DE5EEBC9A}" dt="2023-05-17T16:11:28.691" v="6870" actId="478"/>
          <ac:spMkLst>
            <pc:docMk/>
            <pc:sldMk cId="3521849299" sldId="402"/>
            <ac:spMk id="5" creationId="{F8437323-D698-58A0-31E4-21C351A38A46}"/>
          </ac:spMkLst>
        </pc:spChg>
        <pc:spChg chg="del">
          <ac:chgData name="Thien Nguyen - Y17" userId="8a2f91e4-1e13-4673-a88c-a1a9aa4f0135" providerId="ADAL" clId="{96488070-B453-4971-AB58-987DE5EEBC9A}" dt="2023-05-17T16:11:29.195" v="6871" actId="478"/>
          <ac:spMkLst>
            <pc:docMk/>
            <pc:sldMk cId="3521849299" sldId="402"/>
            <ac:spMk id="6" creationId="{5992E2A5-EF41-1699-5870-3CF8D8665A11}"/>
          </ac:spMkLst>
        </pc:spChg>
        <pc:spChg chg="del">
          <ac:chgData name="Thien Nguyen - Y17" userId="8a2f91e4-1e13-4673-a88c-a1a9aa4f0135" providerId="ADAL" clId="{96488070-B453-4971-AB58-987DE5EEBC9A}" dt="2023-05-17T16:11:29.628" v="6872" actId="478"/>
          <ac:spMkLst>
            <pc:docMk/>
            <pc:sldMk cId="3521849299" sldId="402"/>
            <ac:spMk id="7" creationId="{96D85844-2CDC-6B00-6D23-96BBADA2DBB8}"/>
          </ac:spMkLst>
        </pc:spChg>
        <pc:spChg chg="mod">
          <ac:chgData name="Thien Nguyen - Y17" userId="8a2f91e4-1e13-4673-a88c-a1a9aa4f0135" providerId="ADAL" clId="{96488070-B453-4971-AB58-987DE5EEBC9A}" dt="2023-05-17T16:11:24.882" v="6867" actId="20577"/>
          <ac:spMkLst>
            <pc:docMk/>
            <pc:sldMk cId="3521849299" sldId="402"/>
            <ac:spMk id="9" creationId="{E1E200C4-672D-5D5E-544C-7D2C86D808F7}"/>
          </ac:spMkLst>
        </pc:spChg>
      </pc:sldChg>
      <pc:sldChg chg="addSp delSp modSp new mod ord modTransition">
        <pc:chgData name="Thien Nguyen - Y17" userId="8a2f91e4-1e13-4673-a88c-a1a9aa4f0135" providerId="ADAL" clId="{96488070-B453-4971-AB58-987DE5EEBC9A}" dt="2023-05-17T19:33:19.558" v="15351" actId="20577"/>
        <pc:sldMkLst>
          <pc:docMk/>
          <pc:sldMk cId="3963824595" sldId="403"/>
        </pc:sldMkLst>
        <pc:spChg chg="mod">
          <ac:chgData name="Thien Nguyen - Y17" userId="8a2f91e4-1e13-4673-a88c-a1a9aa4f0135" providerId="ADAL" clId="{96488070-B453-4971-AB58-987DE5EEBC9A}" dt="2023-05-17T16:55:24.219" v="8874" actId="113"/>
          <ac:spMkLst>
            <pc:docMk/>
            <pc:sldMk cId="3963824595" sldId="403"/>
            <ac:spMk id="2" creationId="{9B91BFF8-E36B-60DE-4C64-D391088F8DE1}"/>
          </ac:spMkLst>
        </pc:spChg>
        <pc:spChg chg="mod">
          <ac:chgData name="Thien Nguyen - Y17" userId="8a2f91e4-1e13-4673-a88c-a1a9aa4f0135" providerId="ADAL" clId="{96488070-B453-4971-AB58-987DE5EEBC9A}" dt="2023-05-17T16:30:15.692" v="7483" actId="255"/>
          <ac:spMkLst>
            <pc:docMk/>
            <pc:sldMk cId="3963824595" sldId="403"/>
            <ac:spMk id="3" creationId="{C2CF6BAB-ED69-9B06-CA31-DD1E02677365}"/>
          </ac:spMkLst>
        </pc:spChg>
        <pc:spChg chg="add mod">
          <ac:chgData name="Thien Nguyen - Y17" userId="8a2f91e4-1e13-4673-a88c-a1a9aa4f0135" providerId="ADAL" clId="{96488070-B453-4971-AB58-987DE5EEBC9A}" dt="2023-05-17T19:33:19.558" v="15351" actId="20577"/>
          <ac:spMkLst>
            <pc:docMk/>
            <pc:sldMk cId="3963824595" sldId="403"/>
            <ac:spMk id="5" creationId="{F763D9CD-DA63-F373-16F0-4A74F74FCDBA}"/>
          </ac:spMkLst>
        </pc:spChg>
        <pc:graphicFrameChg chg="add del mod modGraphic">
          <ac:chgData name="Thien Nguyen - Y17" userId="8a2f91e4-1e13-4673-a88c-a1a9aa4f0135" providerId="ADAL" clId="{96488070-B453-4971-AB58-987DE5EEBC9A}" dt="2023-05-17T16:18:02.862" v="7309" actId="478"/>
          <ac:graphicFrameMkLst>
            <pc:docMk/>
            <pc:sldMk cId="3963824595" sldId="403"/>
            <ac:graphicFrameMk id="4" creationId="{3BF38C90-A2FF-6F29-C3B5-EE88F1798D2F}"/>
          </ac:graphicFrameMkLst>
        </pc:graphicFrameChg>
        <pc:cxnChg chg="add mod">
          <ac:chgData name="Thien Nguyen - Y17" userId="8a2f91e4-1e13-4673-a88c-a1a9aa4f0135" providerId="ADAL" clId="{96488070-B453-4971-AB58-987DE5EEBC9A}" dt="2023-05-17T16:32:05.024" v="7491" actId="1076"/>
          <ac:cxnSpMkLst>
            <pc:docMk/>
            <pc:sldMk cId="3963824595" sldId="403"/>
            <ac:cxnSpMk id="7" creationId="{BA05E99A-285B-3CC1-CEC7-E510874DCB79}"/>
          </ac:cxnSpMkLst>
        </pc:cxnChg>
      </pc:sldChg>
      <pc:sldChg chg="addSp delSp modSp new del mod modTransition">
        <pc:chgData name="Thien Nguyen - Y17" userId="8a2f91e4-1e13-4673-a88c-a1a9aa4f0135" providerId="ADAL" clId="{96488070-B453-4971-AB58-987DE5EEBC9A}" dt="2023-05-17T16:35:25.480" v="7580" actId="47"/>
        <pc:sldMkLst>
          <pc:docMk/>
          <pc:sldMk cId="384888770" sldId="404"/>
        </pc:sldMkLst>
        <pc:spChg chg="add del">
          <ac:chgData name="Thien Nguyen - Y17" userId="8a2f91e4-1e13-4673-a88c-a1a9aa4f0135" providerId="ADAL" clId="{96488070-B453-4971-AB58-987DE5EEBC9A}" dt="2023-05-17T16:32:53.232" v="7502" actId="478"/>
          <ac:spMkLst>
            <pc:docMk/>
            <pc:sldMk cId="384888770" sldId="404"/>
            <ac:spMk id="2" creationId="{5A3F8B7C-E707-02EE-135D-FF530B4A7940}"/>
          </ac:spMkLst>
        </pc:spChg>
        <pc:spChg chg="del">
          <ac:chgData name="Thien Nguyen - Y17" userId="8a2f91e4-1e13-4673-a88c-a1a9aa4f0135" providerId="ADAL" clId="{96488070-B453-4971-AB58-987DE5EEBC9A}" dt="2023-05-17T16:32:52.514" v="7501" actId="478"/>
          <ac:spMkLst>
            <pc:docMk/>
            <pc:sldMk cId="384888770" sldId="404"/>
            <ac:spMk id="3" creationId="{1CE7C605-E071-0A09-0512-149EC975C64A}"/>
          </ac:spMkLst>
        </pc:spChg>
        <pc:spChg chg="del">
          <ac:chgData name="Thien Nguyen - Y17" userId="8a2f91e4-1e13-4673-a88c-a1a9aa4f0135" providerId="ADAL" clId="{96488070-B453-4971-AB58-987DE5EEBC9A}" dt="2023-05-17T16:32:46.889" v="7496" actId="478"/>
          <ac:spMkLst>
            <pc:docMk/>
            <pc:sldMk cId="384888770" sldId="404"/>
            <ac:spMk id="4" creationId="{39A39EB3-4AD4-0258-038E-EAEB759FC229}"/>
          </ac:spMkLst>
        </pc:spChg>
        <pc:spChg chg="del">
          <ac:chgData name="Thien Nguyen - Y17" userId="8a2f91e4-1e13-4673-a88c-a1a9aa4f0135" providerId="ADAL" clId="{96488070-B453-4971-AB58-987DE5EEBC9A}" dt="2023-05-17T16:32:55.248" v="7503" actId="478"/>
          <ac:spMkLst>
            <pc:docMk/>
            <pc:sldMk cId="384888770" sldId="404"/>
            <ac:spMk id="5" creationId="{6075E6ED-F821-ED07-717C-73D597BC7BB9}"/>
          </ac:spMkLst>
        </pc:spChg>
        <pc:spChg chg="add del mod">
          <ac:chgData name="Thien Nguyen - Y17" userId="8a2f91e4-1e13-4673-a88c-a1a9aa4f0135" providerId="ADAL" clId="{96488070-B453-4971-AB58-987DE5EEBC9A}" dt="2023-05-17T16:35:21.403" v="7576" actId="21"/>
          <ac:spMkLst>
            <pc:docMk/>
            <pc:sldMk cId="384888770" sldId="404"/>
            <ac:spMk id="6" creationId="{71F494FF-78D9-F20A-388B-C2912CAC9BB3}"/>
          </ac:spMkLst>
        </pc:spChg>
        <pc:spChg chg="mod">
          <ac:chgData name="Thien Nguyen - Y17" userId="8a2f91e4-1e13-4673-a88c-a1a9aa4f0135" providerId="ADAL" clId="{96488070-B453-4971-AB58-987DE5EEBC9A}" dt="2023-05-17T16:33:52.600" v="7547" actId="1076"/>
          <ac:spMkLst>
            <pc:docMk/>
            <pc:sldMk cId="384888770" sldId="404"/>
            <ac:spMk id="8" creationId="{A9F6CE90-3A78-873D-DE9D-592592CEC91E}"/>
          </ac:spMkLst>
        </pc:spChg>
      </pc:sldChg>
      <pc:sldChg chg="modSp new del mod">
        <pc:chgData name="Thien Nguyen - Y17" userId="8a2f91e4-1e13-4673-a88c-a1a9aa4f0135" providerId="ADAL" clId="{96488070-B453-4971-AB58-987DE5EEBC9A}" dt="2023-05-17T16:34:46.153" v="7553" actId="47"/>
        <pc:sldMkLst>
          <pc:docMk/>
          <pc:sldMk cId="345356064" sldId="405"/>
        </pc:sldMkLst>
        <pc:spChg chg="mod">
          <ac:chgData name="Thien Nguyen - Y17" userId="8a2f91e4-1e13-4673-a88c-a1a9aa4f0135" providerId="ADAL" clId="{96488070-B453-4971-AB58-987DE5EEBC9A}" dt="2023-05-17T16:34:43.816" v="7552" actId="20577"/>
          <ac:spMkLst>
            <pc:docMk/>
            <pc:sldMk cId="345356064" sldId="405"/>
            <ac:spMk id="2" creationId="{65F190BF-3B43-C91E-08FC-60E4EA311715}"/>
          </ac:spMkLst>
        </pc:spChg>
      </pc:sldChg>
      <pc:sldChg chg="delSp modSp new mod modNotesTx">
        <pc:chgData name="Thien Nguyen - Y17" userId="8a2f91e4-1e13-4673-a88c-a1a9aa4f0135" providerId="ADAL" clId="{96488070-B453-4971-AB58-987DE5EEBC9A}" dt="2023-05-22T23:25:35.327" v="20557" actId="478"/>
        <pc:sldMkLst>
          <pc:docMk/>
          <pc:sldMk cId="3742165223" sldId="405"/>
        </pc:sldMkLst>
        <pc:spChg chg="mod">
          <ac:chgData name="Thien Nguyen - Y17" userId="8a2f91e4-1e13-4673-a88c-a1a9aa4f0135" providerId="ADAL" clId="{96488070-B453-4971-AB58-987DE5EEBC9A}" dt="2023-05-17T19:33:22.980" v="15370" actId="20577"/>
          <ac:spMkLst>
            <pc:docMk/>
            <pc:sldMk cId="3742165223" sldId="405"/>
            <ac:spMk id="2" creationId="{776653C7-C8BA-6C1F-69AA-817631550BC2}"/>
          </ac:spMkLst>
        </pc:spChg>
        <pc:spChg chg="mod">
          <ac:chgData name="Thien Nguyen - Y17" userId="8a2f91e4-1e13-4673-a88c-a1a9aa4f0135" providerId="ADAL" clId="{96488070-B453-4971-AB58-987DE5EEBC9A}" dt="2023-05-17T17:46:02.018" v="11099" actId="2711"/>
          <ac:spMkLst>
            <pc:docMk/>
            <pc:sldMk cId="3742165223" sldId="405"/>
            <ac:spMk id="3" creationId="{29CCA4C2-198B-D277-E94C-6C5C04C47FE4}"/>
          </ac:spMkLst>
        </pc:spChg>
        <pc:spChg chg="del">
          <ac:chgData name="Thien Nguyen - Y17" userId="8a2f91e4-1e13-4673-a88c-a1a9aa4f0135" providerId="ADAL" clId="{96488070-B453-4971-AB58-987DE5EEBC9A}" dt="2023-05-22T23:25:35.327" v="20557" actId="478"/>
          <ac:spMkLst>
            <pc:docMk/>
            <pc:sldMk cId="3742165223" sldId="405"/>
            <ac:spMk id="4" creationId="{B0FC985F-7B40-F785-43DE-80B1F4679466}"/>
          </ac:spMkLst>
        </pc:spChg>
      </pc:sldChg>
      <pc:sldChg chg="new del">
        <pc:chgData name="Thien Nguyen - Y17" userId="8a2f91e4-1e13-4673-a88c-a1a9aa4f0135" providerId="ADAL" clId="{96488070-B453-4971-AB58-987DE5EEBC9A}" dt="2023-05-17T16:34:04.435" v="7549" actId="47"/>
        <pc:sldMkLst>
          <pc:docMk/>
          <pc:sldMk cId="4276482975" sldId="405"/>
        </pc:sldMkLst>
      </pc:sldChg>
      <pc:sldChg chg="addSp delSp modSp new mod modNotesTx">
        <pc:chgData name="Thien Nguyen - Y17" userId="8a2f91e4-1e13-4673-a88c-a1a9aa4f0135" providerId="ADAL" clId="{96488070-B453-4971-AB58-987DE5EEBC9A}" dt="2023-05-22T23:25:39.063" v="20559" actId="478"/>
        <pc:sldMkLst>
          <pc:docMk/>
          <pc:sldMk cId="1457002236" sldId="406"/>
        </pc:sldMkLst>
        <pc:spChg chg="mod">
          <ac:chgData name="Thien Nguyen - Y17" userId="8a2f91e4-1e13-4673-a88c-a1a9aa4f0135" providerId="ADAL" clId="{96488070-B453-4971-AB58-987DE5EEBC9A}" dt="2023-05-17T19:33:25.713" v="15389" actId="20577"/>
          <ac:spMkLst>
            <pc:docMk/>
            <pc:sldMk cId="1457002236" sldId="406"/>
            <ac:spMk id="2" creationId="{D03D447B-6FDD-3889-05C2-7BBE463FC1F2}"/>
          </ac:spMkLst>
        </pc:spChg>
        <pc:spChg chg="del">
          <ac:chgData name="Thien Nguyen - Y17" userId="8a2f91e4-1e13-4673-a88c-a1a9aa4f0135" providerId="ADAL" clId="{96488070-B453-4971-AB58-987DE5EEBC9A}" dt="2023-05-17T16:36:19.040" v="7738" actId="478"/>
          <ac:spMkLst>
            <pc:docMk/>
            <pc:sldMk cId="1457002236" sldId="406"/>
            <ac:spMk id="3" creationId="{50FF5FCC-7847-6E28-2C6F-B3B4B1BDF706}"/>
          </ac:spMkLst>
        </pc:spChg>
        <pc:spChg chg="del">
          <ac:chgData name="Thien Nguyen - Y17" userId="8a2f91e4-1e13-4673-a88c-a1a9aa4f0135" providerId="ADAL" clId="{96488070-B453-4971-AB58-987DE5EEBC9A}" dt="2023-05-22T23:25:39.063" v="20559" actId="478"/>
          <ac:spMkLst>
            <pc:docMk/>
            <pc:sldMk cId="1457002236" sldId="406"/>
            <ac:spMk id="4" creationId="{779D2B3B-9120-B8ED-19C7-4178A9521ACF}"/>
          </ac:spMkLst>
        </pc:spChg>
        <pc:spChg chg="add mod">
          <ac:chgData name="Thien Nguyen - Y17" userId="8a2f91e4-1e13-4673-a88c-a1a9aa4f0135" providerId="ADAL" clId="{96488070-B453-4971-AB58-987DE5EEBC9A}" dt="2023-05-17T16:43:28.487" v="8045" actId="1076"/>
          <ac:spMkLst>
            <pc:docMk/>
            <pc:sldMk cId="1457002236" sldId="406"/>
            <ac:spMk id="8" creationId="{BE1018DF-7E9A-732A-4241-F4D9B1A20201}"/>
          </ac:spMkLst>
        </pc:spChg>
        <pc:graphicFrameChg chg="add mod modGraphic">
          <ac:chgData name="Thien Nguyen - Y17" userId="8a2f91e4-1e13-4673-a88c-a1a9aa4f0135" providerId="ADAL" clId="{96488070-B453-4971-AB58-987DE5EEBC9A}" dt="2023-05-17T18:47:43.020" v="12847" actId="12385"/>
          <ac:graphicFrameMkLst>
            <pc:docMk/>
            <pc:sldMk cId="1457002236" sldId="406"/>
            <ac:graphicFrameMk id="6" creationId="{CA671051-0265-FDAA-4B6E-585DDF6BE6BC}"/>
          </ac:graphicFrameMkLst>
        </pc:graphicFrameChg>
        <pc:picChg chg="add mod">
          <ac:chgData name="Thien Nguyen - Y17" userId="8a2f91e4-1e13-4673-a88c-a1a9aa4f0135" providerId="ADAL" clId="{96488070-B453-4971-AB58-987DE5EEBC9A}" dt="2023-05-17T16:43:45.888" v="8048" actId="14100"/>
          <ac:picMkLst>
            <pc:docMk/>
            <pc:sldMk cId="1457002236" sldId="406"/>
            <ac:picMk id="5" creationId="{D2E54A2A-0C31-7475-6436-D15FD8AE1BF9}"/>
          </ac:picMkLst>
        </pc:picChg>
      </pc:sldChg>
      <pc:sldChg chg="addSp delSp modSp new mod ord modNotesTx">
        <pc:chgData name="Thien Nguyen - Y17" userId="8a2f91e4-1e13-4673-a88c-a1a9aa4f0135" providerId="ADAL" clId="{96488070-B453-4971-AB58-987DE5EEBC9A}" dt="2023-05-22T23:25:40.136" v="20560" actId="478"/>
        <pc:sldMkLst>
          <pc:docMk/>
          <pc:sldMk cId="161780165" sldId="407"/>
        </pc:sldMkLst>
        <pc:spChg chg="mod">
          <ac:chgData name="Thien Nguyen - Y17" userId="8a2f91e4-1e13-4673-a88c-a1a9aa4f0135" providerId="ADAL" clId="{96488070-B453-4971-AB58-987DE5EEBC9A}" dt="2023-05-17T16:36:50.857" v="7774" actId="20577"/>
          <ac:spMkLst>
            <pc:docMk/>
            <pc:sldMk cId="161780165" sldId="407"/>
            <ac:spMk id="2" creationId="{EA6C6E28-CD09-B6E2-A1A2-5C8B5F383F9F}"/>
          </ac:spMkLst>
        </pc:spChg>
        <pc:spChg chg="mod">
          <ac:chgData name="Thien Nguyen - Y17" userId="8a2f91e4-1e13-4673-a88c-a1a9aa4f0135" providerId="ADAL" clId="{96488070-B453-4971-AB58-987DE5EEBC9A}" dt="2023-05-22T22:07:47.241" v="18538" actId="20577"/>
          <ac:spMkLst>
            <pc:docMk/>
            <pc:sldMk cId="161780165" sldId="407"/>
            <ac:spMk id="3" creationId="{4B24B625-A64C-3443-0307-E74A41262E9E}"/>
          </ac:spMkLst>
        </pc:spChg>
        <pc:spChg chg="del">
          <ac:chgData name="Thien Nguyen - Y17" userId="8a2f91e4-1e13-4673-a88c-a1a9aa4f0135" providerId="ADAL" clId="{96488070-B453-4971-AB58-987DE5EEBC9A}" dt="2023-05-22T23:25:40.136" v="20560" actId="478"/>
          <ac:spMkLst>
            <pc:docMk/>
            <pc:sldMk cId="161780165" sldId="407"/>
            <ac:spMk id="4" creationId="{BE49DE07-A101-FAFC-EAF8-37D3D4B1F3DE}"/>
          </ac:spMkLst>
        </pc:spChg>
        <pc:graphicFrameChg chg="add mod modGraphic">
          <ac:chgData name="Thien Nguyen - Y17" userId="8a2f91e4-1e13-4673-a88c-a1a9aa4f0135" providerId="ADAL" clId="{96488070-B453-4971-AB58-987DE5EEBC9A}" dt="2023-05-22T22:07:11.747" v="18527" actId="14100"/>
          <ac:graphicFrameMkLst>
            <pc:docMk/>
            <pc:sldMk cId="161780165" sldId="407"/>
            <ac:graphicFrameMk id="5" creationId="{459F566E-148C-044D-CBD2-67950FEFAEF0}"/>
          </ac:graphicFrameMkLst>
        </pc:graphicFrameChg>
        <pc:picChg chg="add mod">
          <ac:chgData name="Thien Nguyen - Y17" userId="8a2f91e4-1e13-4673-a88c-a1a9aa4f0135" providerId="ADAL" clId="{96488070-B453-4971-AB58-987DE5EEBC9A}" dt="2023-05-22T22:07:00.154" v="18525" actId="14100"/>
          <ac:picMkLst>
            <pc:docMk/>
            <pc:sldMk cId="161780165" sldId="407"/>
            <ac:picMk id="6" creationId="{D838705A-FB51-5FF8-09B9-6F85AD16EAE1}"/>
          </ac:picMkLst>
        </pc:picChg>
      </pc:sldChg>
      <pc:sldChg chg="delSp modSp new mod">
        <pc:chgData name="Thien Nguyen - Y17" userId="8a2f91e4-1e13-4673-a88c-a1a9aa4f0135" providerId="ADAL" clId="{96488070-B453-4971-AB58-987DE5EEBC9A}" dt="2023-05-22T23:25:41.166" v="20561" actId="478"/>
        <pc:sldMkLst>
          <pc:docMk/>
          <pc:sldMk cId="2385834592" sldId="408"/>
        </pc:sldMkLst>
        <pc:spChg chg="mod">
          <ac:chgData name="Thien Nguyen - Y17" userId="8a2f91e4-1e13-4673-a88c-a1a9aa4f0135" providerId="ADAL" clId="{96488070-B453-4971-AB58-987DE5EEBC9A}" dt="2023-05-17T16:38:50.306" v="7852" actId="20577"/>
          <ac:spMkLst>
            <pc:docMk/>
            <pc:sldMk cId="2385834592" sldId="408"/>
            <ac:spMk id="2" creationId="{DD4D514D-B204-26C3-9710-D329EC0C0A8F}"/>
          </ac:spMkLst>
        </pc:spChg>
        <pc:spChg chg="mod">
          <ac:chgData name="Thien Nguyen - Y17" userId="8a2f91e4-1e13-4673-a88c-a1a9aa4f0135" providerId="ADAL" clId="{96488070-B453-4971-AB58-987DE5EEBC9A}" dt="2023-05-17T16:45:56.608" v="8083" actId="20577"/>
          <ac:spMkLst>
            <pc:docMk/>
            <pc:sldMk cId="2385834592" sldId="408"/>
            <ac:spMk id="3" creationId="{7C656B7D-9CAE-7D1B-7A7E-E547C8A6CD23}"/>
          </ac:spMkLst>
        </pc:spChg>
        <pc:spChg chg="del">
          <ac:chgData name="Thien Nguyen - Y17" userId="8a2f91e4-1e13-4673-a88c-a1a9aa4f0135" providerId="ADAL" clId="{96488070-B453-4971-AB58-987DE5EEBC9A}" dt="2023-05-22T23:25:41.166" v="20561" actId="478"/>
          <ac:spMkLst>
            <pc:docMk/>
            <pc:sldMk cId="2385834592" sldId="408"/>
            <ac:spMk id="4" creationId="{2361AD08-3936-1509-853D-F2EFD4E68BE6}"/>
          </ac:spMkLst>
        </pc:spChg>
      </pc:sldChg>
      <pc:sldChg chg="delSp modSp new mod modNotesTx">
        <pc:chgData name="Thien Nguyen - Y17" userId="8a2f91e4-1e13-4673-a88c-a1a9aa4f0135" providerId="ADAL" clId="{96488070-B453-4971-AB58-987DE5EEBC9A}" dt="2023-05-22T23:25:45.199" v="20562" actId="478"/>
        <pc:sldMkLst>
          <pc:docMk/>
          <pc:sldMk cId="1825688159" sldId="409"/>
        </pc:sldMkLst>
        <pc:spChg chg="mod">
          <ac:chgData name="Thien Nguyen - Y17" userId="8a2f91e4-1e13-4673-a88c-a1a9aa4f0135" providerId="ADAL" clId="{96488070-B453-4971-AB58-987DE5EEBC9A}" dt="2023-05-17T16:40:30.971" v="8026" actId="404"/>
          <ac:spMkLst>
            <pc:docMk/>
            <pc:sldMk cId="1825688159" sldId="409"/>
            <ac:spMk id="2" creationId="{6885BDF0-73E5-BAAA-B98D-72AB945D69A4}"/>
          </ac:spMkLst>
        </pc:spChg>
        <pc:spChg chg="mod">
          <ac:chgData name="Thien Nguyen - Y17" userId="8a2f91e4-1e13-4673-a88c-a1a9aa4f0135" providerId="ADAL" clId="{96488070-B453-4971-AB58-987DE5EEBC9A}" dt="2023-05-17T16:40:53.706" v="8031" actId="20577"/>
          <ac:spMkLst>
            <pc:docMk/>
            <pc:sldMk cId="1825688159" sldId="409"/>
            <ac:spMk id="3" creationId="{EC2FA9EC-0460-A292-C559-EAD2076FEF53}"/>
          </ac:spMkLst>
        </pc:spChg>
        <pc:spChg chg="del">
          <ac:chgData name="Thien Nguyen - Y17" userId="8a2f91e4-1e13-4673-a88c-a1a9aa4f0135" providerId="ADAL" clId="{96488070-B453-4971-AB58-987DE5EEBC9A}" dt="2023-05-22T23:25:45.199" v="20562" actId="478"/>
          <ac:spMkLst>
            <pc:docMk/>
            <pc:sldMk cId="1825688159" sldId="409"/>
            <ac:spMk id="4" creationId="{7BE4FE5E-B134-C035-C7BA-E13E1403F574}"/>
          </ac:spMkLst>
        </pc:spChg>
      </pc:sldChg>
      <pc:sldChg chg="modSp new del mod ord chgLayout">
        <pc:chgData name="Thien Nguyen - Y17" userId="8a2f91e4-1e13-4673-a88c-a1a9aa4f0135" providerId="ADAL" clId="{96488070-B453-4971-AB58-987DE5EEBC9A}" dt="2023-05-17T19:31:45.722" v="15241" actId="47"/>
        <pc:sldMkLst>
          <pc:docMk/>
          <pc:sldMk cId="3185779106" sldId="410"/>
        </pc:sldMkLst>
        <pc:spChg chg="mod ord">
          <ac:chgData name="Thien Nguyen - Y17" userId="8a2f91e4-1e13-4673-a88c-a1a9aa4f0135" providerId="ADAL" clId="{96488070-B453-4971-AB58-987DE5EEBC9A}" dt="2023-05-17T19:31:03.973" v="15196" actId="700"/>
          <ac:spMkLst>
            <pc:docMk/>
            <pc:sldMk cId="3185779106" sldId="410"/>
            <ac:spMk id="2" creationId="{84273D3A-E38A-5163-6D29-435F6795FFC7}"/>
          </ac:spMkLst>
        </pc:spChg>
        <pc:spChg chg="mod ord">
          <ac:chgData name="Thien Nguyen - Y17" userId="8a2f91e4-1e13-4673-a88c-a1a9aa4f0135" providerId="ADAL" clId="{96488070-B453-4971-AB58-987DE5EEBC9A}" dt="2023-05-17T19:31:03.973" v="15196" actId="700"/>
          <ac:spMkLst>
            <pc:docMk/>
            <pc:sldMk cId="3185779106" sldId="410"/>
            <ac:spMk id="3" creationId="{9653B68D-510A-034C-C430-72379F0DC156}"/>
          </ac:spMkLst>
        </pc:spChg>
        <pc:spChg chg="mod ord">
          <ac:chgData name="Thien Nguyen - Y17" userId="8a2f91e4-1e13-4673-a88c-a1a9aa4f0135" providerId="ADAL" clId="{96488070-B453-4971-AB58-987DE5EEBC9A}" dt="2023-05-17T19:31:03.973" v="15196" actId="700"/>
          <ac:spMkLst>
            <pc:docMk/>
            <pc:sldMk cId="3185779106" sldId="410"/>
            <ac:spMk id="4" creationId="{15E84EF2-9229-ABBC-7A16-13F5F67AE047}"/>
          </ac:spMkLst>
        </pc:spChg>
      </pc:sldChg>
      <pc:sldChg chg="addSp delSp modSp new del mod modTransition modAnim chgLayout">
        <pc:chgData name="Thien Nguyen - Y17" userId="8a2f91e4-1e13-4673-a88c-a1a9aa4f0135" providerId="ADAL" clId="{96488070-B453-4971-AB58-987DE5EEBC9A}" dt="2023-05-17T16:56:59.893" v="8881" actId="47"/>
        <pc:sldMkLst>
          <pc:docMk/>
          <pc:sldMk cId="2691407487" sldId="411"/>
        </pc:sldMkLst>
        <pc:spChg chg="del">
          <ac:chgData name="Thien Nguyen - Y17" userId="8a2f91e4-1e13-4673-a88c-a1a9aa4f0135" providerId="ADAL" clId="{96488070-B453-4971-AB58-987DE5EEBC9A}" dt="2023-05-17T16:56:35.319" v="8876" actId="478"/>
          <ac:spMkLst>
            <pc:docMk/>
            <pc:sldMk cId="2691407487" sldId="411"/>
            <ac:spMk id="2" creationId="{B7851E4B-4DC2-F6CF-E3D4-0EF64B3F5A08}"/>
          </ac:spMkLst>
        </pc:spChg>
        <pc:spChg chg="mod ord modVis">
          <ac:chgData name="Thien Nguyen - Y17" userId="8a2f91e4-1e13-4673-a88c-a1a9aa4f0135" providerId="ADAL" clId="{96488070-B453-4971-AB58-987DE5EEBC9A}" dt="2023-05-17T16:56:45.506" v="8879" actId="26606"/>
          <ac:spMkLst>
            <pc:docMk/>
            <pc:sldMk cId="2691407487" sldId="411"/>
            <ac:spMk id="3" creationId="{FD547CC2-7E32-4964-5C7F-F4575AE9D0CB}"/>
          </ac:spMkLst>
        </pc:spChg>
        <pc:picChg chg="add mod">
          <ac:chgData name="Thien Nguyen - Y17" userId="8a2f91e4-1e13-4673-a88c-a1a9aa4f0135" providerId="ADAL" clId="{96488070-B453-4971-AB58-987DE5EEBC9A}" dt="2023-05-17T16:56:45.506" v="8879" actId="26606"/>
          <ac:picMkLst>
            <pc:docMk/>
            <pc:sldMk cId="2691407487" sldId="411"/>
            <ac:picMk id="4" creationId="{2CB58480-0393-AADB-B58D-2CA3AE2040E4}"/>
          </ac:picMkLst>
        </pc:picChg>
      </pc:sldChg>
      <pc:sldChg chg="addSp delSp modSp add mod modClrScheme modAnim chgLayout modNotesTx">
        <pc:chgData name="Thien Nguyen - Y17" userId="8a2f91e4-1e13-4673-a88c-a1a9aa4f0135" providerId="ADAL" clId="{96488070-B453-4971-AB58-987DE5EEBC9A}" dt="2023-05-22T23:25:46.530" v="20563" actId="478"/>
        <pc:sldMkLst>
          <pc:docMk/>
          <pc:sldMk cId="2739420160" sldId="412"/>
        </pc:sldMkLst>
        <pc:spChg chg="mod">
          <ac:chgData name="Thien Nguyen - Y17" userId="8a2f91e4-1e13-4673-a88c-a1a9aa4f0135" providerId="ADAL" clId="{96488070-B453-4971-AB58-987DE5EEBC9A}" dt="2023-05-17T16:57:14.106" v="8887" actId="26606"/>
          <ac:spMkLst>
            <pc:docMk/>
            <pc:sldMk cId="2739420160" sldId="412"/>
            <ac:spMk id="2" creationId="{6885BDF0-73E5-BAAA-B98D-72AB945D69A4}"/>
          </ac:spMkLst>
        </pc:spChg>
        <pc:spChg chg="add mod">
          <ac:chgData name="Thien Nguyen - Y17" userId="8a2f91e4-1e13-4673-a88c-a1a9aa4f0135" providerId="ADAL" clId="{96488070-B453-4971-AB58-987DE5EEBC9A}" dt="2023-05-22T22:23:52.442" v="19824" actId="1076"/>
          <ac:spMkLst>
            <pc:docMk/>
            <pc:sldMk cId="2739420160" sldId="412"/>
            <ac:spMk id="3" creationId="{E7D9BF95-7EDD-AF02-C62F-5A7462DF117E}"/>
          </ac:spMkLst>
        </pc:spChg>
        <pc:spChg chg="del mod">
          <ac:chgData name="Thien Nguyen - Y17" userId="8a2f91e4-1e13-4673-a88c-a1a9aa4f0135" providerId="ADAL" clId="{96488070-B453-4971-AB58-987DE5EEBC9A}" dt="2023-05-17T16:57:10.936" v="8885"/>
          <ac:spMkLst>
            <pc:docMk/>
            <pc:sldMk cId="2739420160" sldId="412"/>
            <ac:spMk id="3" creationId="{EC2FA9EC-0460-A292-C559-EAD2076FEF53}"/>
          </ac:spMkLst>
        </pc:spChg>
        <pc:spChg chg="del mod ord">
          <ac:chgData name="Thien Nguyen - Y17" userId="8a2f91e4-1e13-4673-a88c-a1a9aa4f0135" providerId="ADAL" clId="{96488070-B453-4971-AB58-987DE5EEBC9A}" dt="2023-05-22T23:25:46.530" v="20563" actId="478"/>
          <ac:spMkLst>
            <pc:docMk/>
            <pc:sldMk cId="2739420160" sldId="412"/>
            <ac:spMk id="4" creationId="{7BE4FE5E-B134-C035-C7BA-E13E1403F574}"/>
          </ac:spMkLst>
        </pc:spChg>
        <pc:spChg chg="add del mod">
          <ac:chgData name="Thien Nguyen - Y17" userId="8a2f91e4-1e13-4673-a88c-a1a9aa4f0135" providerId="ADAL" clId="{96488070-B453-4971-AB58-987DE5EEBC9A}" dt="2023-05-17T16:57:14.106" v="8887" actId="26606"/>
          <ac:spMkLst>
            <pc:docMk/>
            <pc:sldMk cId="2739420160" sldId="412"/>
            <ac:spMk id="10" creationId="{1D8E4D7F-03EF-2E65-0D0C-7CB507C1937B}"/>
          </ac:spMkLst>
        </pc:spChg>
        <pc:spChg chg="add del mod">
          <ac:chgData name="Thien Nguyen - Y17" userId="8a2f91e4-1e13-4673-a88c-a1a9aa4f0135" providerId="ADAL" clId="{96488070-B453-4971-AB58-987DE5EEBC9A}" dt="2023-05-17T16:57:14.106" v="8887" actId="26606"/>
          <ac:spMkLst>
            <pc:docMk/>
            <pc:sldMk cId="2739420160" sldId="412"/>
            <ac:spMk id="12" creationId="{791B4057-75B3-84E5-4A1B-6A70EDD7546E}"/>
          </ac:spMkLst>
        </pc:spChg>
        <pc:picChg chg="add mod">
          <ac:chgData name="Thien Nguyen - Y17" userId="8a2f91e4-1e13-4673-a88c-a1a9aa4f0135" providerId="ADAL" clId="{96488070-B453-4971-AB58-987DE5EEBC9A}" dt="2023-05-17T16:57:14.106" v="8887" actId="26606"/>
          <ac:picMkLst>
            <pc:docMk/>
            <pc:sldMk cId="2739420160" sldId="412"/>
            <ac:picMk id="5" creationId="{88D1732B-B49A-CD44-0F76-97D673C85319}"/>
          </ac:picMkLst>
        </pc:picChg>
      </pc:sldChg>
      <pc:sldChg chg="addSp delSp modSp add mod ord modNotesTx">
        <pc:chgData name="Thien Nguyen - Y17" userId="8a2f91e4-1e13-4673-a88c-a1a9aa4f0135" providerId="ADAL" clId="{96488070-B453-4971-AB58-987DE5EEBC9A}" dt="2023-05-22T23:26:22.847" v="20582" actId="478"/>
        <pc:sldMkLst>
          <pc:docMk/>
          <pc:sldMk cId="3744210042" sldId="413"/>
        </pc:sldMkLst>
        <pc:spChg chg="add mod">
          <ac:chgData name="Thien Nguyen - Y17" userId="8a2f91e4-1e13-4673-a88c-a1a9aa4f0135" providerId="ADAL" clId="{96488070-B453-4971-AB58-987DE5EEBC9A}" dt="2023-05-22T22:24:28.225" v="19853" actId="1076"/>
          <ac:spMkLst>
            <pc:docMk/>
            <pc:sldMk cId="3744210042" sldId="413"/>
            <ac:spMk id="3" creationId="{4CDDA691-3F8E-8566-3386-924DA5B77D99}"/>
          </ac:spMkLst>
        </pc:spChg>
        <pc:spChg chg="del">
          <ac:chgData name="Thien Nguyen - Y17" userId="8a2f91e4-1e13-4673-a88c-a1a9aa4f0135" providerId="ADAL" clId="{96488070-B453-4971-AB58-987DE5EEBC9A}" dt="2023-05-22T23:26:22.847" v="20582" actId="478"/>
          <ac:spMkLst>
            <pc:docMk/>
            <pc:sldMk cId="3744210042" sldId="413"/>
            <ac:spMk id="4" creationId="{7BE4FE5E-B134-C035-C7BA-E13E1403F574}"/>
          </ac:spMkLst>
        </pc:spChg>
        <pc:spChg chg="add del mod">
          <ac:chgData name="Thien Nguyen - Y17" userId="8a2f91e4-1e13-4673-a88c-a1a9aa4f0135" providerId="ADAL" clId="{96488070-B453-4971-AB58-987DE5EEBC9A}" dt="2023-05-17T16:57:44.389" v="8895"/>
          <ac:spMkLst>
            <pc:docMk/>
            <pc:sldMk cId="3744210042" sldId="413"/>
            <ac:spMk id="6" creationId="{A057EE25-76AC-2F89-3BE2-6BC0A44EC1EA}"/>
          </ac:spMkLst>
        </pc:spChg>
        <pc:picChg chg="del">
          <ac:chgData name="Thien Nguyen - Y17" userId="8a2f91e4-1e13-4673-a88c-a1a9aa4f0135" providerId="ADAL" clId="{96488070-B453-4971-AB58-987DE5EEBC9A}" dt="2023-05-17T16:57:41.189" v="8892" actId="478"/>
          <ac:picMkLst>
            <pc:docMk/>
            <pc:sldMk cId="3744210042" sldId="413"/>
            <ac:picMk id="5" creationId="{88D1732B-B49A-CD44-0F76-97D673C85319}"/>
          </ac:picMkLst>
        </pc:picChg>
        <pc:picChg chg="add del mod">
          <ac:chgData name="Thien Nguyen - Y17" userId="8a2f91e4-1e13-4673-a88c-a1a9aa4f0135" providerId="ADAL" clId="{96488070-B453-4971-AB58-987DE5EEBC9A}" dt="2023-05-17T16:57:43.235" v="8894"/>
          <ac:picMkLst>
            <pc:docMk/>
            <pc:sldMk cId="3744210042" sldId="413"/>
            <ac:picMk id="7" creationId="{B8EDBBE9-F185-330A-C60A-5483DAD282E3}"/>
          </ac:picMkLst>
        </pc:picChg>
        <pc:picChg chg="add mod">
          <ac:chgData name="Thien Nguyen - Y17" userId="8a2f91e4-1e13-4673-a88c-a1a9aa4f0135" providerId="ADAL" clId="{96488070-B453-4971-AB58-987DE5EEBC9A}" dt="2023-05-17T16:57:44.389" v="8895"/>
          <ac:picMkLst>
            <pc:docMk/>
            <pc:sldMk cId="3744210042" sldId="413"/>
            <ac:picMk id="8" creationId="{D146F20F-B7AE-56CE-F174-F7A7EE6DFA9B}"/>
          </ac:picMkLst>
        </pc:picChg>
      </pc:sldChg>
      <pc:sldChg chg="addSp delSp modSp add mod modClrScheme chgLayout modNotesTx">
        <pc:chgData name="Thien Nguyen - Y17" userId="8a2f91e4-1e13-4673-a88c-a1a9aa4f0135" providerId="ADAL" clId="{96488070-B453-4971-AB58-987DE5EEBC9A}" dt="2023-05-22T23:25:48.390" v="20564" actId="478"/>
        <pc:sldMkLst>
          <pc:docMk/>
          <pc:sldMk cId="731904147" sldId="414"/>
        </pc:sldMkLst>
        <pc:spChg chg="mod">
          <ac:chgData name="Thien Nguyen - Y17" userId="8a2f91e4-1e13-4673-a88c-a1a9aa4f0135" providerId="ADAL" clId="{96488070-B453-4971-AB58-987DE5EEBC9A}" dt="2023-05-17T16:57:55.585" v="8901" actId="26606"/>
          <ac:spMkLst>
            <pc:docMk/>
            <pc:sldMk cId="731904147" sldId="414"/>
            <ac:spMk id="2" creationId="{6885BDF0-73E5-BAAA-B98D-72AB945D69A4}"/>
          </ac:spMkLst>
        </pc:spChg>
        <pc:spChg chg="add mod">
          <ac:chgData name="Thien Nguyen - Y17" userId="8a2f91e4-1e13-4673-a88c-a1a9aa4f0135" providerId="ADAL" clId="{96488070-B453-4971-AB58-987DE5EEBC9A}" dt="2023-05-22T22:24:13.081" v="19828" actId="1076"/>
          <ac:spMkLst>
            <pc:docMk/>
            <pc:sldMk cId="731904147" sldId="414"/>
            <ac:spMk id="3" creationId="{29239D63-2718-2B5D-BD90-B0BD291A19BC}"/>
          </ac:spMkLst>
        </pc:spChg>
        <pc:spChg chg="del mod ord">
          <ac:chgData name="Thien Nguyen - Y17" userId="8a2f91e4-1e13-4673-a88c-a1a9aa4f0135" providerId="ADAL" clId="{96488070-B453-4971-AB58-987DE5EEBC9A}" dt="2023-05-22T23:25:48.390" v="20564" actId="478"/>
          <ac:spMkLst>
            <pc:docMk/>
            <pc:sldMk cId="731904147" sldId="414"/>
            <ac:spMk id="4" creationId="{7BE4FE5E-B134-C035-C7BA-E13E1403F574}"/>
          </ac:spMkLst>
        </pc:spChg>
        <pc:spChg chg="add mod">
          <ac:chgData name="Thien Nguyen - Y17" userId="8a2f91e4-1e13-4673-a88c-a1a9aa4f0135" providerId="ADAL" clId="{96488070-B453-4971-AB58-987DE5EEBC9A}" dt="2023-05-22T22:24:15.505" v="19833" actId="20577"/>
          <ac:spMkLst>
            <pc:docMk/>
            <pc:sldMk cId="731904147" sldId="414"/>
            <ac:spMk id="5" creationId="{127F968B-9E3E-DE44-7E29-BDDCD5B41AF3}"/>
          </ac:spMkLst>
        </pc:spChg>
        <pc:spChg chg="add del mod">
          <ac:chgData name="Thien Nguyen - Y17" userId="8a2f91e4-1e13-4673-a88c-a1a9aa4f0135" providerId="ADAL" clId="{96488070-B453-4971-AB58-987DE5EEBC9A}" dt="2023-05-17T16:57:52.430" v="8899"/>
          <ac:spMkLst>
            <pc:docMk/>
            <pc:sldMk cId="731904147" sldId="414"/>
            <ac:spMk id="5" creationId="{40FE3FF2-0DCE-10C8-2AF3-ACAA1B9B640B}"/>
          </ac:spMkLst>
        </pc:spChg>
        <pc:spChg chg="add del mod">
          <ac:chgData name="Thien Nguyen - Y17" userId="8a2f91e4-1e13-4673-a88c-a1a9aa4f0135" providerId="ADAL" clId="{96488070-B453-4971-AB58-987DE5EEBC9A}" dt="2023-05-17T16:57:55.585" v="8901" actId="26606"/>
          <ac:spMkLst>
            <pc:docMk/>
            <pc:sldMk cId="731904147" sldId="414"/>
            <ac:spMk id="11" creationId="{46650B12-67C2-8887-8A97-524C1D9BDF76}"/>
          </ac:spMkLst>
        </pc:spChg>
        <pc:spChg chg="add del mod">
          <ac:chgData name="Thien Nguyen - Y17" userId="8a2f91e4-1e13-4673-a88c-a1a9aa4f0135" providerId="ADAL" clId="{96488070-B453-4971-AB58-987DE5EEBC9A}" dt="2023-05-17T16:57:55.585" v="8901" actId="26606"/>
          <ac:spMkLst>
            <pc:docMk/>
            <pc:sldMk cId="731904147" sldId="414"/>
            <ac:spMk id="13" creationId="{C56DCF2F-7477-7710-6140-A88198D3A377}"/>
          </ac:spMkLst>
        </pc:spChg>
        <pc:picChg chg="add mod">
          <ac:chgData name="Thien Nguyen - Y17" userId="8a2f91e4-1e13-4673-a88c-a1a9aa4f0135" providerId="ADAL" clId="{96488070-B453-4971-AB58-987DE5EEBC9A}" dt="2023-05-17T16:57:55.585" v="8901" actId="26606"/>
          <ac:picMkLst>
            <pc:docMk/>
            <pc:sldMk cId="731904147" sldId="414"/>
            <ac:picMk id="6" creationId="{6C69EB12-19CE-4906-834C-E79D2BFA5552}"/>
          </ac:picMkLst>
        </pc:picChg>
        <pc:picChg chg="del">
          <ac:chgData name="Thien Nguyen - Y17" userId="8a2f91e4-1e13-4673-a88c-a1a9aa4f0135" providerId="ADAL" clId="{96488070-B453-4971-AB58-987DE5EEBC9A}" dt="2023-05-17T16:57:51.513" v="8898" actId="478"/>
          <ac:picMkLst>
            <pc:docMk/>
            <pc:sldMk cId="731904147" sldId="414"/>
            <ac:picMk id="8" creationId="{D146F20F-B7AE-56CE-F174-F7A7EE6DFA9B}"/>
          </ac:picMkLst>
        </pc:picChg>
      </pc:sldChg>
      <pc:sldChg chg="addSp delSp modSp add mod ord modNotesTx">
        <pc:chgData name="Thien Nguyen - Y17" userId="8a2f91e4-1e13-4673-a88c-a1a9aa4f0135" providerId="ADAL" clId="{96488070-B453-4971-AB58-987DE5EEBC9A}" dt="2023-05-22T23:26:23.740" v="20583" actId="478"/>
        <pc:sldMkLst>
          <pc:docMk/>
          <pc:sldMk cId="3419470386" sldId="415"/>
        </pc:sldMkLst>
        <pc:spChg chg="mod">
          <ac:chgData name="Thien Nguyen - Y17" userId="8a2f91e4-1e13-4673-a88c-a1a9aa4f0135" providerId="ADAL" clId="{96488070-B453-4971-AB58-987DE5EEBC9A}" dt="2023-05-17T16:59:37.459" v="8920"/>
          <ac:spMkLst>
            <pc:docMk/>
            <pc:sldMk cId="3419470386" sldId="415"/>
            <ac:spMk id="2" creationId="{6885BDF0-73E5-BAAA-B98D-72AB945D69A4}"/>
          </ac:spMkLst>
        </pc:spChg>
        <pc:spChg chg="mod">
          <ac:chgData name="Thien Nguyen - Y17" userId="8a2f91e4-1e13-4673-a88c-a1a9aa4f0135" providerId="ADAL" clId="{96488070-B453-4971-AB58-987DE5EEBC9A}" dt="2023-05-17T17:00:05.552" v="8931" actId="20577"/>
          <ac:spMkLst>
            <pc:docMk/>
            <pc:sldMk cId="3419470386" sldId="415"/>
            <ac:spMk id="3" creationId="{EC2FA9EC-0460-A292-C559-EAD2076FEF53}"/>
          </ac:spMkLst>
        </pc:spChg>
        <pc:spChg chg="del">
          <ac:chgData name="Thien Nguyen - Y17" userId="8a2f91e4-1e13-4673-a88c-a1a9aa4f0135" providerId="ADAL" clId="{96488070-B453-4971-AB58-987DE5EEBC9A}" dt="2023-05-22T23:26:23.740" v="20583" actId="478"/>
          <ac:spMkLst>
            <pc:docMk/>
            <pc:sldMk cId="3419470386" sldId="415"/>
            <ac:spMk id="4" creationId="{7BE4FE5E-B134-C035-C7BA-E13E1403F574}"/>
          </ac:spMkLst>
        </pc:spChg>
        <pc:spChg chg="add del">
          <ac:chgData name="Thien Nguyen - Y17" userId="8a2f91e4-1e13-4673-a88c-a1a9aa4f0135" providerId="ADAL" clId="{96488070-B453-4971-AB58-987DE5EEBC9A}" dt="2023-05-17T17:00:46.064" v="8934" actId="478"/>
          <ac:spMkLst>
            <pc:docMk/>
            <pc:sldMk cId="3419470386" sldId="415"/>
            <ac:spMk id="6" creationId="{7C7F32B6-1D93-A9E1-8F5F-98FBF14671CC}"/>
          </ac:spMkLst>
        </pc:spChg>
      </pc:sldChg>
      <pc:sldChg chg="addSp delSp modSp add mod modAnim modNotesTx">
        <pc:chgData name="Thien Nguyen - Y17" userId="8a2f91e4-1e13-4673-a88c-a1a9aa4f0135" providerId="ADAL" clId="{96488070-B453-4971-AB58-987DE5EEBC9A}" dt="2023-05-22T23:26:24.942" v="20584" actId="478"/>
        <pc:sldMkLst>
          <pc:docMk/>
          <pc:sldMk cId="3928554782" sldId="416"/>
        </pc:sldMkLst>
        <pc:spChg chg="mod">
          <ac:chgData name="Thien Nguyen - Y17" userId="8a2f91e4-1e13-4673-a88c-a1a9aa4f0135" providerId="ADAL" clId="{96488070-B453-4971-AB58-987DE5EEBC9A}" dt="2023-05-17T17:01:09.623" v="8983" actId="20577"/>
          <ac:spMkLst>
            <pc:docMk/>
            <pc:sldMk cId="3928554782" sldId="416"/>
            <ac:spMk id="2" creationId="{6885BDF0-73E5-BAAA-B98D-72AB945D69A4}"/>
          </ac:spMkLst>
        </pc:spChg>
        <pc:spChg chg="mod">
          <ac:chgData name="Thien Nguyen - Y17" userId="8a2f91e4-1e13-4673-a88c-a1a9aa4f0135" providerId="ADAL" clId="{96488070-B453-4971-AB58-987DE5EEBC9A}" dt="2023-05-22T22:28:33.377" v="19891" actId="14100"/>
          <ac:spMkLst>
            <pc:docMk/>
            <pc:sldMk cId="3928554782" sldId="416"/>
            <ac:spMk id="3" creationId="{EC2FA9EC-0460-A292-C559-EAD2076FEF53}"/>
          </ac:spMkLst>
        </pc:spChg>
        <pc:spChg chg="del">
          <ac:chgData name="Thien Nguyen - Y17" userId="8a2f91e4-1e13-4673-a88c-a1a9aa4f0135" providerId="ADAL" clId="{96488070-B453-4971-AB58-987DE5EEBC9A}" dt="2023-05-22T23:26:24.942" v="20584" actId="478"/>
          <ac:spMkLst>
            <pc:docMk/>
            <pc:sldMk cId="3928554782" sldId="416"/>
            <ac:spMk id="4" creationId="{7BE4FE5E-B134-C035-C7BA-E13E1403F574}"/>
          </ac:spMkLst>
        </pc:spChg>
        <pc:picChg chg="add mod">
          <ac:chgData name="Thien Nguyen - Y17" userId="8a2f91e4-1e13-4673-a88c-a1a9aa4f0135" providerId="ADAL" clId="{96488070-B453-4971-AB58-987DE5EEBC9A}" dt="2023-05-17T17:01:48.054" v="9002" actId="1076"/>
          <ac:picMkLst>
            <pc:docMk/>
            <pc:sldMk cId="3928554782" sldId="416"/>
            <ac:picMk id="5" creationId="{ACA56341-ADD0-4DD2-DB7E-3CC1DD95DC94}"/>
          </ac:picMkLst>
        </pc:picChg>
      </pc:sldChg>
      <pc:sldChg chg="modSp add mod ord">
        <pc:chgData name="Thien Nguyen - Y17" userId="8a2f91e4-1e13-4673-a88c-a1a9aa4f0135" providerId="ADAL" clId="{96488070-B453-4971-AB58-987DE5EEBC9A}" dt="2023-05-17T17:08:54.288" v="9309" actId="20577"/>
        <pc:sldMkLst>
          <pc:docMk/>
          <pc:sldMk cId="2998017510" sldId="417"/>
        </pc:sldMkLst>
        <pc:spChg chg="mod">
          <ac:chgData name="Thien Nguyen - Y17" userId="8a2f91e4-1e13-4673-a88c-a1a9aa4f0135" providerId="ADAL" clId="{96488070-B453-4971-AB58-987DE5EEBC9A}" dt="2023-05-17T17:04:28.462" v="9018" actId="20577"/>
          <ac:spMkLst>
            <pc:docMk/>
            <pc:sldMk cId="2998017510" sldId="417"/>
            <ac:spMk id="2" creationId="{9B91BFF8-E36B-60DE-4C64-D391088F8DE1}"/>
          </ac:spMkLst>
        </pc:spChg>
        <pc:spChg chg="mod">
          <ac:chgData name="Thien Nguyen - Y17" userId="8a2f91e4-1e13-4673-a88c-a1a9aa4f0135" providerId="ADAL" clId="{96488070-B453-4971-AB58-987DE5EEBC9A}" dt="2023-05-17T17:08:12.880" v="9085" actId="20577"/>
          <ac:spMkLst>
            <pc:docMk/>
            <pc:sldMk cId="2998017510" sldId="417"/>
            <ac:spMk id="3" creationId="{C2CF6BAB-ED69-9B06-CA31-DD1E02677365}"/>
          </ac:spMkLst>
        </pc:spChg>
        <pc:spChg chg="mod">
          <ac:chgData name="Thien Nguyen - Y17" userId="8a2f91e4-1e13-4673-a88c-a1a9aa4f0135" providerId="ADAL" clId="{96488070-B453-4971-AB58-987DE5EEBC9A}" dt="2023-05-17T17:08:54.288" v="9309" actId="20577"/>
          <ac:spMkLst>
            <pc:docMk/>
            <pc:sldMk cId="2998017510" sldId="417"/>
            <ac:spMk id="5" creationId="{F763D9CD-DA63-F373-16F0-4A74F74FCDBA}"/>
          </ac:spMkLst>
        </pc:spChg>
      </pc:sldChg>
      <pc:sldChg chg="addSp delSp modSp new mod modAnim modNotesTx">
        <pc:chgData name="Thien Nguyen - Y17" userId="8a2f91e4-1e13-4673-a88c-a1a9aa4f0135" providerId="ADAL" clId="{96488070-B453-4971-AB58-987DE5EEBC9A}" dt="2023-05-22T23:26:32.299" v="20589" actId="478"/>
        <pc:sldMkLst>
          <pc:docMk/>
          <pc:sldMk cId="4157323125" sldId="418"/>
        </pc:sldMkLst>
        <pc:spChg chg="mod">
          <ac:chgData name="Thien Nguyen - Y17" userId="8a2f91e4-1e13-4673-a88c-a1a9aa4f0135" providerId="ADAL" clId="{96488070-B453-4971-AB58-987DE5EEBC9A}" dt="2023-05-17T17:09:42.902" v="9339" actId="20577"/>
          <ac:spMkLst>
            <pc:docMk/>
            <pc:sldMk cId="4157323125" sldId="418"/>
            <ac:spMk id="2" creationId="{5266557A-CBAB-D1BD-5E16-7530660E73B1}"/>
          </ac:spMkLst>
        </pc:spChg>
        <pc:spChg chg="del mod">
          <ac:chgData name="Thien Nguyen - Y17" userId="8a2f91e4-1e13-4673-a88c-a1a9aa4f0135" providerId="ADAL" clId="{96488070-B453-4971-AB58-987DE5EEBC9A}" dt="2023-05-17T19:26:57.607" v="15181" actId="478"/>
          <ac:spMkLst>
            <pc:docMk/>
            <pc:sldMk cId="4157323125" sldId="418"/>
            <ac:spMk id="3" creationId="{129200E6-188B-B70C-96AA-CEDD2EF66A11}"/>
          </ac:spMkLst>
        </pc:spChg>
        <pc:spChg chg="del">
          <ac:chgData name="Thien Nguyen - Y17" userId="8a2f91e4-1e13-4673-a88c-a1a9aa4f0135" providerId="ADAL" clId="{96488070-B453-4971-AB58-987DE5EEBC9A}" dt="2023-05-22T23:26:32.299" v="20589" actId="478"/>
          <ac:spMkLst>
            <pc:docMk/>
            <pc:sldMk cId="4157323125" sldId="418"/>
            <ac:spMk id="4" creationId="{A1D889A5-30B2-1CE0-4CE2-2291B0E59D52}"/>
          </ac:spMkLst>
        </pc:spChg>
        <pc:spChg chg="add mod">
          <ac:chgData name="Thien Nguyen - Y17" userId="8a2f91e4-1e13-4673-a88c-a1a9aa4f0135" providerId="ADAL" clId="{96488070-B453-4971-AB58-987DE5EEBC9A}" dt="2023-05-17T18:51:05.509" v="12889" actId="1076"/>
          <ac:spMkLst>
            <pc:docMk/>
            <pc:sldMk cId="4157323125" sldId="418"/>
            <ac:spMk id="7" creationId="{D44D5053-7674-49AA-1B59-F72E2512D61C}"/>
          </ac:spMkLst>
        </pc:spChg>
        <pc:spChg chg="add del mod">
          <ac:chgData name="Thien Nguyen - Y17" userId="8a2f91e4-1e13-4673-a88c-a1a9aa4f0135" providerId="ADAL" clId="{96488070-B453-4971-AB58-987DE5EEBC9A}" dt="2023-05-17T19:26:59.155" v="15182" actId="478"/>
          <ac:spMkLst>
            <pc:docMk/>
            <pc:sldMk cId="4157323125" sldId="418"/>
            <ac:spMk id="9" creationId="{C6FB832C-51BD-9DF2-3603-F7B0315C614A}"/>
          </ac:spMkLst>
        </pc:spChg>
        <pc:picChg chg="add mod modCrop">
          <ac:chgData name="Thien Nguyen - Y17" userId="8a2f91e4-1e13-4673-a88c-a1a9aa4f0135" providerId="ADAL" clId="{96488070-B453-4971-AB58-987DE5EEBC9A}" dt="2023-05-17T19:27:03.868" v="15183" actId="1076"/>
          <ac:picMkLst>
            <pc:docMk/>
            <pc:sldMk cId="4157323125" sldId="418"/>
            <ac:picMk id="5" creationId="{EBFECC55-2CB4-27D8-F913-3238774049AB}"/>
          </ac:picMkLst>
        </pc:picChg>
      </pc:sldChg>
      <pc:sldChg chg="delSp modSp new mod">
        <pc:chgData name="Thien Nguyen - Y17" userId="8a2f91e4-1e13-4673-a88c-a1a9aa4f0135" providerId="ADAL" clId="{96488070-B453-4971-AB58-987DE5EEBC9A}" dt="2023-05-22T23:26:41.006" v="20591" actId="478"/>
        <pc:sldMkLst>
          <pc:docMk/>
          <pc:sldMk cId="3367937724" sldId="419"/>
        </pc:sldMkLst>
        <pc:spChg chg="mod">
          <ac:chgData name="Thien Nguyen - Y17" userId="8a2f91e4-1e13-4673-a88c-a1a9aa4f0135" providerId="ADAL" clId="{96488070-B453-4971-AB58-987DE5EEBC9A}" dt="2023-05-17T17:12:50.599" v="9390" actId="20577"/>
          <ac:spMkLst>
            <pc:docMk/>
            <pc:sldMk cId="3367937724" sldId="419"/>
            <ac:spMk id="2" creationId="{C5651F90-0B3F-DB82-B9CE-F1F720905020}"/>
          </ac:spMkLst>
        </pc:spChg>
        <pc:spChg chg="mod">
          <ac:chgData name="Thien Nguyen - Y17" userId="8a2f91e4-1e13-4673-a88c-a1a9aa4f0135" providerId="ADAL" clId="{96488070-B453-4971-AB58-987DE5EEBC9A}" dt="2023-05-17T17:13:37.301" v="9618" actId="20577"/>
          <ac:spMkLst>
            <pc:docMk/>
            <pc:sldMk cId="3367937724" sldId="419"/>
            <ac:spMk id="3" creationId="{6EE56CB7-A6BD-BA64-58B4-6F07C973C5FE}"/>
          </ac:spMkLst>
        </pc:spChg>
        <pc:spChg chg="del">
          <ac:chgData name="Thien Nguyen - Y17" userId="8a2f91e4-1e13-4673-a88c-a1a9aa4f0135" providerId="ADAL" clId="{96488070-B453-4971-AB58-987DE5EEBC9A}" dt="2023-05-22T23:26:41.006" v="20591" actId="478"/>
          <ac:spMkLst>
            <pc:docMk/>
            <pc:sldMk cId="3367937724" sldId="419"/>
            <ac:spMk id="4" creationId="{E9BC73BB-7EFB-89AE-A34F-73E16D82296F}"/>
          </ac:spMkLst>
        </pc:spChg>
      </pc:sldChg>
      <pc:sldChg chg="addSp delSp modSp new mod ord">
        <pc:chgData name="Thien Nguyen - Y17" userId="8a2f91e4-1e13-4673-a88c-a1a9aa4f0135" providerId="ADAL" clId="{96488070-B453-4971-AB58-987DE5EEBC9A}" dt="2023-05-22T23:26:49.142" v="20593" actId="478"/>
        <pc:sldMkLst>
          <pc:docMk/>
          <pc:sldMk cId="3782895378" sldId="420"/>
        </pc:sldMkLst>
        <pc:spChg chg="mod">
          <ac:chgData name="Thien Nguyen - Y17" userId="8a2f91e4-1e13-4673-a88c-a1a9aa4f0135" providerId="ADAL" clId="{96488070-B453-4971-AB58-987DE5EEBC9A}" dt="2023-05-17T17:15:11.037" v="9645" actId="20577"/>
          <ac:spMkLst>
            <pc:docMk/>
            <pc:sldMk cId="3782895378" sldId="420"/>
            <ac:spMk id="2" creationId="{62FC9888-DF23-998F-42D9-18162B23A098}"/>
          </ac:spMkLst>
        </pc:spChg>
        <pc:spChg chg="del mod">
          <ac:chgData name="Thien Nguyen - Y17" userId="8a2f91e4-1e13-4673-a88c-a1a9aa4f0135" providerId="ADAL" clId="{96488070-B453-4971-AB58-987DE5EEBC9A}" dt="2023-05-17T17:15:52.184" v="9745" actId="3680"/>
          <ac:spMkLst>
            <pc:docMk/>
            <pc:sldMk cId="3782895378" sldId="420"/>
            <ac:spMk id="3" creationId="{9E2F8F00-9F41-3E2E-8637-2190DBDE2F2D}"/>
          </ac:spMkLst>
        </pc:spChg>
        <pc:spChg chg="del">
          <ac:chgData name="Thien Nguyen - Y17" userId="8a2f91e4-1e13-4673-a88c-a1a9aa4f0135" providerId="ADAL" clId="{96488070-B453-4971-AB58-987DE5EEBC9A}" dt="2023-05-22T23:26:49.142" v="20593" actId="478"/>
          <ac:spMkLst>
            <pc:docMk/>
            <pc:sldMk cId="3782895378" sldId="420"/>
            <ac:spMk id="4" creationId="{913B7B22-FDE0-6C15-417C-23082FA64BDA}"/>
          </ac:spMkLst>
        </pc:spChg>
        <pc:spChg chg="add del mod">
          <ac:chgData name="Thien Nguyen - Y17" userId="8a2f91e4-1e13-4673-a88c-a1a9aa4f0135" providerId="ADAL" clId="{96488070-B453-4971-AB58-987DE5EEBC9A}" dt="2023-05-17T17:16:44.100" v="9954" actId="3680"/>
          <ac:spMkLst>
            <pc:docMk/>
            <pc:sldMk cId="3782895378" sldId="420"/>
            <ac:spMk id="7" creationId="{0AD71621-4EC8-3130-1AB8-98489566773A}"/>
          </ac:spMkLst>
        </pc:spChg>
        <pc:graphicFrameChg chg="add del mod ord modGraphic">
          <ac:chgData name="Thien Nguyen - Y17" userId="8a2f91e4-1e13-4673-a88c-a1a9aa4f0135" providerId="ADAL" clId="{96488070-B453-4971-AB58-987DE5EEBC9A}" dt="2023-05-17T17:16:38.196" v="9953" actId="478"/>
          <ac:graphicFrameMkLst>
            <pc:docMk/>
            <pc:sldMk cId="3782895378" sldId="420"/>
            <ac:graphicFrameMk id="5" creationId="{4BFB6BCA-BD27-8788-1950-6E695A1A780F}"/>
          </ac:graphicFrameMkLst>
        </pc:graphicFrameChg>
        <pc:graphicFrameChg chg="add mod ord modGraphic">
          <ac:chgData name="Thien Nguyen - Y17" userId="8a2f91e4-1e13-4673-a88c-a1a9aa4f0135" providerId="ADAL" clId="{96488070-B453-4971-AB58-987DE5EEBC9A}" dt="2023-05-17T17:22:21.212" v="10350" actId="14100"/>
          <ac:graphicFrameMkLst>
            <pc:docMk/>
            <pc:sldMk cId="3782895378" sldId="420"/>
            <ac:graphicFrameMk id="8" creationId="{AF393324-558A-8476-18F0-9AA11A3B5954}"/>
          </ac:graphicFrameMkLst>
        </pc:graphicFrameChg>
        <pc:picChg chg="add mod">
          <ac:chgData name="Thien Nguyen - Y17" userId="8a2f91e4-1e13-4673-a88c-a1a9aa4f0135" providerId="ADAL" clId="{96488070-B453-4971-AB58-987DE5EEBC9A}" dt="2023-05-17T17:22:29.341" v="10352" actId="1076"/>
          <ac:picMkLst>
            <pc:docMk/>
            <pc:sldMk cId="3782895378" sldId="420"/>
            <ac:picMk id="9" creationId="{DC9AB82F-9FBA-BF47-440C-FFE519847F01}"/>
          </ac:picMkLst>
        </pc:picChg>
      </pc:sldChg>
      <pc:sldChg chg="addSp delSp modSp new mod modNotesTx">
        <pc:chgData name="Thien Nguyen - Y17" userId="8a2f91e4-1e13-4673-a88c-a1a9aa4f0135" providerId="ADAL" clId="{96488070-B453-4971-AB58-987DE5EEBC9A}" dt="2023-05-22T23:26:50.615" v="20594" actId="478"/>
        <pc:sldMkLst>
          <pc:docMk/>
          <pc:sldMk cId="1285283600" sldId="421"/>
        </pc:sldMkLst>
        <pc:spChg chg="mod">
          <ac:chgData name="Thien Nguyen - Y17" userId="8a2f91e4-1e13-4673-a88c-a1a9aa4f0135" providerId="ADAL" clId="{96488070-B453-4971-AB58-987DE5EEBC9A}" dt="2023-05-17T17:22:42.061" v="10381" actId="20577"/>
          <ac:spMkLst>
            <pc:docMk/>
            <pc:sldMk cId="1285283600" sldId="421"/>
            <ac:spMk id="2" creationId="{121C454B-502F-FF6E-0006-FA583C5508B7}"/>
          </ac:spMkLst>
        </pc:spChg>
        <pc:spChg chg="del">
          <ac:chgData name="Thien Nguyen - Y17" userId="8a2f91e4-1e13-4673-a88c-a1a9aa4f0135" providerId="ADAL" clId="{96488070-B453-4971-AB58-987DE5EEBC9A}" dt="2023-05-17T17:23:06.685" v="10382" actId="478"/>
          <ac:spMkLst>
            <pc:docMk/>
            <pc:sldMk cId="1285283600" sldId="421"/>
            <ac:spMk id="3" creationId="{FA8E4C02-3B1E-28E2-3B5B-029E2BA19E48}"/>
          </ac:spMkLst>
        </pc:spChg>
        <pc:spChg chg="del">
          <ac:chgData name="Thien Nguyen - Y17" userId="8a2f91e4-1e13-4673-a88c-a1a9aa4f0135" providerId="ADAL" clId="{96488070-B453-4971-AB58-987DE5EEBC9A}" dt="2023-05-22T23:26:50.615" v="20594" actId="478"/>
          <ac:spMkLst>
            <pc:docMk/>
            <pc:sldMk cId="1285283600" sldId="421"/>
            <ac:spMk id="4" creationId="{F31697A8-BA4F-291C-BE6A-56357D003130}"/>
          </ac:spMkLst>
        </pc:spChg>
        <pc:graphicFrameChg chg="add mod modGraphic">
          <ac:chgData name="Thien Nguyen - Y17" userId="8a2f91e4-1e13-4673-a88c-a1a9aa4f0135" providerId="ADAL" clId="{96488070-B453-4971-AB58-987DE5EEBC9A}" dt="2023-05-22T22:50:12.128" v="20200" actId="20577"/>
          <ac:graphicFrameMkLst>
            <pc:docMk/>
            <pc:sldMk cId="1285283600" sldId="421"/>
            <ac:graphicFrameMk id="5" creationId="{88953572-3801-273C-C095-9813594CF85A}"/>
          </ac:graphicFrameMkLst>
        </pc:graphicFrameChg>
      </pc:sldChg>
      <pc:sldChg chg="delSp modSp new mod modNotesTx">
        <pc:chgData name="Thien Nguyen - Y17" userId="8a2f91e4-1e13-4673-a88c-a1a9aa4f0135" providerId="ADAL" clId="{96488070-B453-4971-AB58-987DE5EEBC9A}" dt="2023-05-22T23:26:55.935" v="20595" actId="478"/>
        <pc:sldMkLst>
          <pc:docMk/>
          <pc:sldMk cId="2982121353" sldId="422"/>
        </pc:sldMkLst>
        <pc:spChg chg="mod">
          <ac:chgData name="Thien Nguyen - Y17" userId="8a2f91e4-1e13-4673-a88c-a1a9aa4f0135" providerId="ADAL" clId="{96488070-B453-4971-AB58-987DE5EEBC9A}" dt="2023-05-17T17:30:47.829" v="10694" actId="20577"/>
          <ac:spMkLst>
            <pc:docMk/>
            <pc:sldMk cId="2982121353" sldId="422"/>
            <ac:spMk id="2" creationId="{E4B3F5D4-E44F-07EE-0C4F-6258DB637AA3}"/>
          </ac:spMkLst>
        </pc:spChg>
        <pc:spChg chg="mod">
          <ac:chgData name="Thien Nguyen - Y17" userId="8a2f91e4-1e13-4673-a88c-a1a9aa4f0135" providerId="ADAL" clId="{96488070-B453-4971-AB58-987DE5EEBC9A}" dt="2023-05-17T17:31:03.983" v="10697" actId="20577"/>
          <ac:spMkLst>
            <pc:docMk/>
            <pc:sldMk cId="2982121353" sldId="422"/>
            <ac:spMk id="3" creationId="{E876D76D-2B63-C56F-89CF-C4A44F5787AF}"/>
          </ac:spMkLst>
        </pc:spChg>
        <pc:spChg chg="del">
          <ac:chgData name="Thien Nguyen - Y17" userId="8a2f91e4-1e13-4673-a88c-a1a9aa4f0135" providerId="ADAL" clId="{96488070-B453-4971-AB58-987DE5EEBC9A}" dt="2023-05-22T23:26:55.935" v="20595" actId="478"/>
          <ac:spMkLst>
            <pc:docMk/>
            <pc:sldMk cId="2982121353" sldId="422"/>
            <ac:spMk id="4" creationId="{A44401B1-1801-C7D2-191C-D1CBA40D87EB}"/>
          </ac:spMkLst>
        </pc:spChg>
      </pc:sldChg>
      <pc:sldChg chg="addSp modSp add mod">
        <pc:chgData name="Thien Nguyen - Y17" userId="8a2f91e4-1e13-4673-a88c-a1a9aa4f0135" providerId="ADAL" clId="{96488070-B453-4971-AB58-987DE5EEBC9A}" dt="2023-05-17T17:57:16.856" v="11529" actId="122"/>
        <pc:sldMkLst>
          <pc:docMk/>
          <pc:sldMk cId="2530864572" sldId="423"/>
        </pc:sldMkLst>
        <pc:spChg chg="mod">
          <ac:chgData name="Thien Nguyen - Y17" userId="8a2f91e4-1e13-4673-a88c-a1a9aa4f0135" providerId="ADAL" clId="{96488070-B453-4971-AB58-987DE5EEBC9A}" dt="2023-05-17T17:56:35.362" v="11519" actId="14100"/>
          <ac:spMkLst>
            <pc:docMk/>
            <pc:sldMk cId="2530864572" sldId="423"/>
            <ac:spMk id="3" creationId="{F6CF8084-1AC3-2B2B-4541-D8E10BEE92C7}"/>
          </ac:spMkLst>
        </pc:spChg>
        <pc:graphicFrameChg chg="add mod modGraphic">
          <ac:chgData name="Thien Nguyen - Y17" userId="8a2f91e4-1e13-4673-a88c-a1a9aa4f0135" providerId="ADAL" clId="{96488070-B453-4971-AB58-987DE5EEBC9A}" dt="2023-05-17T17:57:16.856" v="11529" actId="122"/>
          <ac:graphicFrameMkLst>
            <pc:docMk/>
            <pc:sldMk cId="2530864572" sldId="423"/>
            <ac:graphicFrameMk id="4" creationId="{F98BB04A-1823-2916-2DE2-03940D4B5563}"/>
          </ac:graphicFrameMkLst>
        </pc:graphicFrameChg>
      </pc:sldChg>
      <pc:sldChg chg="addSp delSp modSp add mod modNotesTx">
        <pc:chgData name="Thien Nguyen - Y17" userId="8a2f91e4-1e13-4673-a88c-a1a9aa4f0135" providerId="ADAL" clId="{96488070-B453-4971-AB58-987DE5EEBC9A}" dt="2023-05-22T23:27:08.071" v="20597" actId="478"/>
        <pc:sldMkLst>
          <pc:docMk/>
          <pc:sldMk cId="909075226" sldId="424"/>
        </pc:sldMkLst>
        <pc:spChg chg="mod">
          <ac:chgData name="Thien Nguyen - Y17" userId="8a2f91e4-1e13-4673-a88c-a1a9aa4f0135" providerId="ADAL" clId="{96488070-B453-4971-AB58-987DE5EEBC9A}" dt="2023-05-17T18:12:34.512" v="11824" actId="1076"/>
          <ac:spMkLst>
            <pc:docMk/>
            <pc:sldMk cId="909075226" sldId="424"/>
            <ac:spMk id="3" creationId="{EB718160-CF07-52A2-D2A2-440C77237A71}"/>
          </ac:spMkLst>
        </pc:spChg>
        <pc:spChg chg="del">
          <ac:chgData name="Thien Nguyen - Y17" userId="8a2f91e4-1e13-4673-a88c-a1a9aa4f0135" providerId="ADAL" clId="{96488070-B453-4971-AB58-987DE5EEBC9A}" dt="2023-05-17T18:04:02.843" v="11661" actId="478"/>
          <ac:spMkLst>
            <pc:docMk/>
            <pc:sldMk cId="909075226" sldId="424"/>
            <ac:spMk id="4" creationId="{F77E8CE1-1081-A004-B178-4F91918352F8}"/>
          </ac:spMkLst>
        </pc:spChg>
        <pc:spChg chg="add mod">
          <ac:chgData name="Thien Nguyen - Y17" userId="8a2f91e4-1e13-4673-a88c-a1a9aa4f0135" providerId="ADAL" clId="{96488070-B453-4971-AB58-987DE5EEBC9A}" dt="2023-05-17T18:12:51.512" v="11829" actId="1076"/>
          <ac:spMkLst>
            <pc:docMk/>
            <pc:sldMk cId="909075226" sldId="424"/>
            <ac:spMk id="6" creationId="{2ED7F24F-F9EA-705F-0483-A71D477F3868}"/>
          </ac:spMkLst>
        </pc:spChg>
        <pc:spChg chg="del">
          <ac:chgData name="Thien Nguyen - Y17" userId="8a2f91e4-1e13-4673-a88c-a1a9aa4f0135" providerId="ADAL" clId="{96488070-B453-4971-AB58-987DE5EEBC9A}" dt="2023-05-22T23:27:08.071" v="20597" actId="478"/>
          <ac:spMkLst>
            <pc:docMk/>
            <pc:sldMk cId="909075226" sldId="424"/>
            <ac:spMk id="8" creationId="{39C15567-8079-52C6-2AEE-269C539AE35E}"/>
          </ac:spMkLst>
        </pc:spChg>
        <pc:spChg chg="mod">
          <ac:chgData name="Thien Nguyen - Y17" userId="8a2f91e4-1e13-4673-a88c-a1a9aa4f0135" providerId="ADAL" clId="{96488070-B453-4971-AB58-987DE5EEBC9A}" dt="2023-05-17T18:11:25.660" v="11821" actId="255"/>
          <ac:spMkLst>
            <pc:docMk/>
            <pc:sldMk cId="909075226" sldId="424"/>
            <ac:spMk id="9" creationId="{764FA827-8CF5-E657-9CFE-CFC22091CE4F}"/>
          </ac:spMkLst>
        </pc:spChg>
        <pc:picChg chg="del">
          <ac:chgData name="Thien Nguyen - Y17" userId="8a2f91e4-1e13-4673-a88c-a1a9aa4f0135" providerId="ADAL" clId="{96488070-B453-4971-AB58-987DE5EEBC9A}" dt="2023-05-17T18:03:56.250" v="11658" actId="478"/>
          <ac:picMkLst>
            <pc:docMk/>
            <pc:sldMk cId="909075226" sldId="424"/>
            <ac:picMk id="2" creationId="{8E06B18C-1288-E9A7-0839-59A82B608AAA}"/>
          </ac:picMkLst>
        </pc:picChg>
        <pc:picChg chg="add mod">
          <ac:chgData name="Thien Nguyen - Y17" userId="8a2f91e4-1e13-4673-a88c-a1a9aa4f0135" providerId="ADAL" clId="{96488070-B453-4971-AB58-987DE5EEBC9A}" dt="2023-05-17T18:06:27.873" v="11766" actId="1076"/>
          <ac:picMkLst>
            <pc:docMk/>
            <pc:sldMk cId="909075226" sldId="424"/>
            <ac:picMk id="5" creationId="{83A19C6C-2622-DB90-DD58-D594718CCCD2}"/>
          </ac:picMkLst>
        </pc:picChg>
      </pc:sldChg>
      <pc:sldChg chg="modSp add mod">
        <pc:chgData name="Thien Nguyen - Y17" userId="8a2f91e4-1e13-4673-a88c-a1a9aa4f0135" providerId="ADAL" clId="{96488070-B453-4971-AB58-987DE5EEBC9A}" dt="2023-05-17T18:17:27.190" v="11868" actId="255"/>
        <pc:sldMkLst>
          <pc:docMk/>
          <pc:sldMk cId="2499209023" sldId="425"/>
        </pc:sldMkLst>
        <pc:spChg chg="mod">
          <ac:chgData name="Thien Nguyen - Y17" userId="8a2f91e4-1e13-4673-a88c-a1a9aa4f0135" providerId="ADAL" clId="{96488070-B453-4971-AB58-987DE5EEBC9A}" dt="2023-05-17T18:17:27.190" v="11868" actId="255"/>
          <ac:spMkLst>
            <pc:docMk/>
            <pc:sldMk cId="2499209023" sldId="425"/>
            <ac:spMk id="3" creationId="{7DBDD9BD-822E-DFDB-8B4F-7EACA4036F3B}"/>
          </ac:spMkLst>
        </pc:spChg>
      </pc:sldChg>
      <pc:sldChg chg="delSp modSp new mod ord modNotesTx">
        <pc:chgData name="Thien Nguyen - Y17" userId="8a2f91e4-1e13-4673-a88c-a1a9aa4f0135" providerId="ADAL" clId="{96488070-B453-4971-AB58-987DE5EEBC9A}" dt="2023-05-22T23:26:25.887" v="20585" actId="478"/>
        <pc:sldMkLst>
          <pc:docMk/>
          <pc:sldMk cId="712188052" sldId="426"/>
        </pc:sldMkLst>
        <pc:spChg chg="mod">
          <ac:chgData name="Thien Nguyen - Y17" userId="8a2f91e4-1e13-4673-a88c-a1a9aa4f0135" providerId="ADAL" clId="{96488070-B453-4971-AB58-987DE5EEBC9A}" dt="2023-05-17T18:52:33.856" v="12920" actId="20577"/>
          <ac:spMkLst>
            <pc:docMk/>
            <pc:sldMk cId="712188052" sldId="426"/>
            <ac:spMk id="2" creationId="{4C487597-0EF9-DA9A-D5F7-17625D877845}"/>
          </ac:spMkLst>
        </pc:spChg>
        <pc:spChg chg="mod">
          <ac:chgData name="Thien Nguyen - Y17" userId="8a2f91e4-1e13-4673-a88c-a1a9aa4f0135" providerId="ADAL" clId="{96488070-B453-4971-AB58-987DE5EEBC9A}" dt="2023-05-17T19:35:03.591" v="15391" actId="255"/>
          <ac:spMkLst>
            <pc:docMk/>
            <pc:sldMk cId="712188052" sldId="426"/>
            <ac:spMk id="3" creationId="{6B1133AE-DDC3-1BF4-3D26-B9DDC30D1DD7}"/>
          </ac:spMkLst>
        </pc:spChg>
        <pc:spChg chg="del">
          <ac:chgData name="Thien Nguyen - Y17" userId="8a2f91e4-1e13-4673-a88c-a1a9aa4f0135" providerId="ADAL" clId="{96488070-B453-4971-AB58-987DE5EEBC9A}" dt="2023-05-22T23:26:25.887" v="20585" actId="478"/>
          <ac:spMkLst>
            <pc:docMk/>
            <pc:sldMk cId="712188052" sldId="426"/>
            <ac:spMk id="4" creationId="{43CF9FB3-CE90-33EA-555E-87CC9366C36A}"/>
          </ac:spMkLst>
        </pc:spChg>
      </pc:sldChg>
      <pc:sldChg chg="new del">
        <pc:chgData name="Thien Nguyen - Y17" userId="8a2f91e4-1e13-4673-a88c-a1a9aa4f0135" providerId="ADAL" clId="{96488070-B453-4971-AB58-987DE5EEBC9A}" dt="2023-05-17T18:53:25.098" v="13066" actId="47"/>
        <pc:sldMkLst>
          <pc:docMk/>
          <pc:sldMk cId="850938401" sldId="427"/>
        </pc:sldMkLst>
      </pc:sldChg>
      <pc:sldChg chg="addSp delSp modSp new mod ord modNotesTx">
        <pc:chgData name="Thien Nguyen - Y17" userId="8a2f91e4-1e13-4673-a88c-a1a9aa4f0135" providerId="ADAL" clId="{96488070-B453-4971-AB58-987DE5EEBC9A}" dt="2023-05-22T23:26:38.317" v="20590" actId="478"/>
        <pc:sldMkLst>
          <pc:docMk/>
          <pc:sldMk cId="3671882980" sldId="427"/>
        </pc:sldMkLst>
        <pc:spChg chg="mod">
          <ac:chgData name="Thien Nguyen - Y17" userId="8a2f91e4-1e13-4673-a88c-a1a9aa4f0135" providerId="ADAL" clId="{96488070-B453-4971-AB58-987DE5EEBC9A}" dt="2023-05-17T18:53:33.627" v="13091" actId="20577"/>
          <ac:spMkLst>
            <pc:docMk/>
            <pc:sldMk cId="3671882980" sldId="427"/>
            <ac:spMk id="2" creationId="{CD5B1469-7D7B-F214-55F3-02BFD0B96399}"/>
          </ac:spMkLst>
        </pc:spChg>
        <pc:spChg chg="mod">
          <ac:chgData name="Thien Nguyen - Y17" userId="8a2f91e4-1e13-4673-a88c-a1a9aa4f0135" providerId="ADAL" clId="{96488070-B453-4971-AB58-987DE5EEBC9A}" dt="2023-05-17T18:54:18.688" v="13108" actId="113"/>
          <ac:spMkLst>
            <pc:docMk/>
            <pc:sldMk cId="3671882980" sldId="427"/>
            <ac:spMk id="3" creationId="{8E4269F9-7E6D-211E-1DB2-F17981075AEB}"/>
          </ac:spMkLst>
        </pc:spChg>
        <pc:spChg chg="del">
          <ac:chgData name="Thien Nguyen - Y17" userId="8a2f91e4-1e13-4673-a88c-a1a9aa4f0135" providerId="ADAL" clId="{96488070-B453-4971-AB58-987DE5EEBC9A}" dt="2023-05-22T23:26:38.317" v="20590" actId="478"/>
          <ac:spMkLst>
            <pc:docMk/>
            <pc:sldMk cId="3671882980" sldId="427"/>
            <ac:spMk id="4" creationId="{96E79086-E3A3-9E5B-CE4B-763F6A386B72}"/>
          </ac:spMkLst>
        </pc:spChg>
        <pc:picChg chg="add del mod">
          <ac:chgData name="Thien Nguyen - Y17" userId="8a2f91e4-1e13-4673-a88c-a1a9aa4f0135" providerId="ADAL" clId="{96488070-B453-4971-AB58-987DE5EEBC9A}" dt="2023-05-17T18:55:21.630" v="13312" actId="478"/>
          <ac:picMkLst>
            <pc:docMk/>
            <pc:sldMk cId="3671882980" sldId="427"/>
            <ac:picMk id="5" creationId="{34E4F889-F486-8216-8931-94CE740C4B8F}"/>
          </ac:picMkLst>
        </pc:picChg>
        <pc:picChg chg="add mod">
          <ac:chgData name="Thien Nguyen - Y17" userId="8a2f91e4-1e13-4673-a88c-a1a9aa4f0135" providerId="ADAL" clId="{96488070-B453-4971-AB58-987DE5EEBC9A}" dt="2023-05-17T18:55:24.925" v="13313" actId="1076"/>
          <ac:picMkLst>
            <pc:docMk/>
            <pc:sldMk cId="3671882980" sldId="427"/>
            <ac:picMk id="6" creationId="{88A1336B-22D4-F69B-96EB-3370F1534C5F}"/>
          </ac:picMkLst>
        </pc:picChg>
      </pc:sldChg>
      <pc:sldChg chg="delSp modSp add mod ord modNotesTx">
        <pc:chgData name="Thien Nguyen - Y17" userId="8a2f91e4-1e13-4673-a88c-a1a9aa4f0135" providerId="ADAL" clId="{96488070-B453-4971-AB58-987DE5EEBC9A}" dt="2023-05-22T23:26:31.046" v="20588" actId="478"/>
        <pc:sldMkLst>
          <pc:docMk/>
          <pc:sldMk cId="2575141892" sldId="428"/>
        </pc:sldMkLst>
        <pc:spChg chg="mod">
          <ac:chgData name="Thien Nguyen - Y17" userId="8a2f91e4-1e13-4673-a88c-a1a9aa4f0135" providerId="ADAL" clId="{96488070-B453-4971-AB58-987DE5EEBC9A}" dt="2023-05-17T19:07:33.670" v="13882" actId="2710"/>
          <ac:spMkLst>
            <pc:docMk/>
            <pc:sldMk cId="2575141892" sldId="428"/>
            <ac:spMk id="3" creationId="{6B1133AE-DDC3-1BF4-3D26-B9DDC30D1DD7}"/>
          </ac:spMkLst>
        </pc:spChg>
        <pc:spChg chg="del">
          <ac:chgData name="Thien Nguyen - Y17" userId="8a2f91e4-1e13-4673-a88c-a1a9aa4f0135" providerId="ADAL" clId="{96488070-B453-4971-AB58-987DE5EEBC9A}" dt="2023-05-22T23:26:31.046" v="20588" actId="478"/>
          <ac:spMkLst>
            <pc:docMk/>
            <pc:sldMk cId="2575141892" sldId="428"/>
            <ac:spMk id="4" creationId="{43CF9FB3-CE90-33EA-555E-87CC9366C36A}"/>
          </ac:spMkLst>
        </pc:spChg>
      </pc:sldChg>
      <pc:sldChg chg="modSp add del mod">
        <pc:chgData name="Thien Nguyen - Y17" userId="8a2f91e4-1e13-4673-a88c-a1a9aa4f0135" providerId="ADAL" clId="{96488070-B453-4971-AB58-987DE5EEBC9A}" dt="2023-05-17T19:04:23.922" v="13668" actId="47"/>
        <pc:sldMkLst>
          <pc:docMk/>
          <pc:sldMk cId="896015893" sldId="429"/>
        </pc:sldMkLst>
        <pc:spChg chg="mod">
          <ac:chgData name="Thien Nguyen - Y17" userId="8a2f91e4-1e13-4673-a88c-a1a9aa4f0135" providerId="ADAL" clId="{96488070-B453-4971-AB58-987DE5EEBC9A}" dt="2023-05-17T19:04:20.186" v="13667"/>
          <ac:spMkLst>
            <pc:docMk/>
            <pc:sldMk cId="896015893" sldId="429"/>
            <ac:spMk id="3" creationId="{6B1133AE-DDC3-1BF4-3D26-B9DDC30D1DD7}"/>
          </ac:spMkLst>
        </pc:spChg>
      </pc:sldChg>
      <pc:sldChg chg="addSp delSp modSp add mod ord modNotesTx">
        <pc:chgData name="Thien Nguyen - Y17" userId="8a2f91e4-1e13-4673-a88c-a1a9aa4f0135" providerId="ADAL" clId="{96488070-B453-4971-AB58-987DE5EEBC9A}" dt="2023-05-22T23:26:26.742" v="20586" actId="478"/>
        <pc:sldMkLst>
          <pc:docMk/>
          <pc:sldMk cId="1087793228" sldId="429"/>
        </pc:sldMkLst>
        <pc:spChg chg="mod">
          <ac:chgData name="Thien Nguyen - Y17" userId="8a2f91e4-1e13-4673-a88c-a1a9aa4f0135" providerId="ADAL" clId="{96488070-B453-4971-AB58-987DE5EEBC9A}" dt="2023-05-22T22:29:40.992" v="19892" actId="207"/>
          <ac:spMkLst>
            <pc:docMk/>
            <pc:sldMk cId="1087793228" sldId="429"/>
            <ac:spMk id="3" creationId="{6B1133AE-DDC3-1BF4-3D26-B9DDC30D1DD7}"/>
          </ac:spMkLst>
        </pc:spChg>
        <pc:spChg chg="del">
          <ac:chgData name="Thien Nguyen - Y17" userId="8a2f91e4-1e13-4673-a88c-a1a9aa4f0135" providerId="ADAL" clId="{96488070-B453-4971-AB58-987DE5EEBC9A}" dt="2023-05-22T23:26:26.742" v="20586" actId="478"/>
          <ac:spMkLst>
            <pc:docMk/>
            <pc:sldMk cId="1087793228" sldId="429"/>
            <ac:spMk id="4" creationId="{43CF9FB3-CE90-33EA-555E-87CC9366C36A}"/>
          </ac:spMkLst>
        </pc:spChg>
        <pc:graphicFrameChg chg="add del mod modGraphic">
          <ac:chgData name="Thien Nguyen - Y17" userId="8a2f91e4-1e13-4673-a88c-a1a9aa4f0135" providerId="ADAL" clId="{96488070-B453-4971-AB58-987DE5EEBC9A}" dt="2023-05-17T19:06:28.830" v="13754" actId="478"/>
          <ac:graphicFrameMkLst>
            <pc:docMk/>
            <pc:sldMk cId="1087793228" sldId="429"/>
            <ac:graphicFrameMk id="5" creationId="{243A80CB-C64E-88E4-2A1B-B286E9B3E9E2}"/>
          </ac:graphicFrameMkLst>
        </pc:graphicFrameChg>
        <pc:picChg chg="add mod">
          <ac:chgData name="Thien Nguyen - Y17" userId="8a2f91e4-1e13-4673-a88c-a1a9aa4f0135" providerId="ADAL" clId="{96488070-B453-4971-AB58-987DE5EEBC9A}" dt="2023-05-17T19:10:57.887" v="13928" actId="1076"/>
          <ac:picMkLst>
            <pc:docMk/>
            <pc:sldMk cId="1087793228" sldId="429"/>
            <ac:picMk id="6" creationId="{386CDF48-D4D7-88EC-CE53-4A071E7121EA}"/>
          </ac:picMkLst>
        </pc:picChg>
      </pc:sldChg>
      <pc:sldChg chg="delSp modSp add mod modNotesTx">
        <pc:chgData name="Thien Nguyen - Y17" userId="8a2f91e4-1e13-4673-a88c-a1a9aa4f0135" providerId="ADAL" clId="{96488070-B453-4971-AB58-987DE5EEBC9A}" dt="2023-05-22T23:26:29.655" v="20587" actId="478"/>
        <pc:sldMkLst>
          <pc:docMk/>
          <pc:sldMk cId="3354431281" sldId="430"/>
        </pc:sldMkLst>
        <pc:spChg chg="mod">
          <ac:chgData name="Thien Nguyen - Y17" userId="8a2f91e4-1e13-4673-a88c-a1a9aa4f0135" providerId="ADAL" clId="{96488070-B453-4971-AB58-987DE5EEBC9A}" dt="2023-05-17T19:35:36.421" v="15397" actId="207"/>
          <ac:spMkLst>
            <pc:docMk/>
            <pc:sldMk cId="3354431281" sldId="430"/>
            <ac:spMk id="3" creationId="{6B1133AE-DDC3-1BF4-3D26-B9DDC30D1DD7}"/>
          </ac:spMkLst>
        </pc:spChg>
        <pc:spChg chg="del">
          <ac:chgData name="Thien Nguyen - Y17" userId="8a2f91e4-1e13-4673-a88c-a1a9aa4f0135" providerId="ADAL" clId="{96488070-B453-4971-AB58-987DE5EEBC9A}" dt="2023-05-22T23:26:29.655" v="20587" actId="478"/>
          <ac:spMkLst>
            <pc:docMk/>
            <pc:sldMk cId="3354431281" sldId="430"/>
            <ac:spMk id="4" creationId="{43CF9FB3-CE90-33EA-555E-87CC9366C36A}"/>
          </ac:spMkLst>
        </pc:spChg>
      </pc:sldChg>
      <pc:sldChg chg="modSp add mod ord setBg">
        <pc:chgData name="Thien Nguyen - Y17" userId="8a2f91e4-1e13-4673-a88c-a1a9aa4f0135" providerId="ADAL" clId="{96488070-B453-4971-AB58-987DE5EEBC9A}" dt="2023-05-22T23:24:21.212" v="20551"/>
        <pc:sldMkLst>
          <pc:docMk/>
          <pc:sldMk cId="3991311070" sldId="431"/>
        </pc:sldMkLst>
        <pc:spChg chg="mod">
          <ac:chgData name="Thien Nguyen - Y17" userId="8a2f91e4-1e13-4673-a88c-a1a9aa4f0135" providerId="ADAL" clId="{96488070-B453-4971-AB58-987DE5EEBC9A}" dt="2023-05-22T21:46:35.165" v="16417" actId="20577"/>
          <ac:spMkLst>
            <pc:docMk/>
            <pc:sldMk cId="3991311070" sldId="431"/>
            <ac:spMk id="2" creationId="{DB5A988D-51ED-2180-DA00-82CE9C60A8B5}"/>
          </ac:spMkLst>
        </pc:spChg>
        <pc:spChg chg="mod">
          <ac:chgData name="Thien Nguyen - Y17" userId="8a2f91e4-1e13-4673-a88c-a1a9aa4f0135" providerId="ADAL" clId="{96488070-B453-4971-AB58-987DE5EEBC9A}" dt="2023-05-17T19:31:28.489" v="15238" actId="20577"/>
          <ac:spMkLst>
            <pc:docMk/>
            <pc:sldMk cId="3991311070" sldId="431"/>
            <ac:spMk id="4" creationId="{C4058701-221E-9863-CEB7-6DC26645B891}"/>
          </ac:spMkLst>
        </pc:spChg>
      </pc:sldChg>
      <pc:sldChg chg="modSp add mod">
        <pc:chgData name="Thien Nguyen - Y17" userId="8a2f91e4-1e13-4673-a88c-a1a9aa4f0135" providerId="ADAL" clId="{96488070-B453-4971-AB58-987DE5EEBC9A}" dt="2023-05-17T19:31:59.510" v="15266"/>
        <pc:sldMkLst>
          <pc:docMk/>
          <pc:sldMk cId="2014419860" sldId="432"/>
        </pc:sldMkLst>
        <pc:spChg chg="mod">
          <ac:chgData name="Thien Nguyen - Y17" userId="8a2f91e4-1e13-4673-a88c-a1a9aa4f0135" providerId="ADAL" clId="{96488070-B453-4971-AB58-987DE5EEBC9A}" dt="2023-05-17T19:31:59.510" v="15266"/>
          <ac:spMkLst>
            <pc:docMk/>
            <pc:sldMk cId="2014419860" sldId="432"/>
            <ac:spMk id="2" creationId="{DB5A988D-51ED-2180-DA00-82CE9C60A8B5}"/>
          </ac:spMkLst>
        </pc:spChg>
        <pc:spChg chg="mod">
          <ac:chgData name="Thien Nguyen - Y17" userId="8a2f91e4-1e13-4673-a88c-a1a9aa4f0135" providerId="ADAL" clId="{96488070-B453-4971-AB58-987DE5EEBC9A}" dt="2023-05-17T19:31:50.374" v="15257" actId="20577"/>
          <ac:spMkLst>
            <pc:docMk/>
            <pc:sldMk cId="2014419860" sldId="432"/>
            <ac:spMk id="4" creationId="{C4058701-221E-9863-CEB7-6DC26645B891}"/>
          </ac:spMkLst>
        </pc:spChg>
      </pc:sldChg>
      <pc:sldChg chg="addSp delSp modSp new mod modNotesTx">
        <pc:chgData name="Thien Nguyen - Y17" userId="8a2f91e4-1e13-4673-a88c-a1a9aa4f0135" providerId="ADAL" clId="{96488070-B453-4971-AB58-987DE5EEBC9A}" dt="2023-05-22T23:25:37.623" v="20558" actId="478"/>
        <pc:sldMkLst>
          <pc:docMk/>
          <pc:sldMk cId="1462394142" sldId="433"/>
        </pc:sldMkLst>
        <pc:spChg chg="mod">
          <ac:chgData name="Thien Nguyen - Y17" userId="8a2f91e4-1e13-4673-a88c-a1a9aa4f0135" providerId="ADAL" clId="{96488070-B453-4971-AB58-987DE5EEBC9A}" dt="2023-05-22T21:58:51.441" v="17538" actId="20577"/>
          <ac:spMkLst>
            <pc:docMk/>
            <pc:sldMk cId="1462394142" sldId="433"/>
            <ac:spMk id="2" creationId="{6E45B3A5-A821-0050-6081-2C0E7FC3B980}"/>
          </ac:spMkLst>
        </pc:spChg>
        <pc:spChg chg="del">
          <ac:chgData name="Thien Nguyen - Y17" userId="8a2f91e4-1e13-4673-a88c-a1a9aa4f0135" providerId="ADAL" clId="{96488070-B453-4971-AB58-987DE5EEBC9A}" dt="2023-05-22T06:00:09.046" v="15666"/>
          <ac:spMkLst>
            <pc:docMk/>
            <pc:sldMk cId="1462394142" sldId="433"/>
            <ac:spMk id="3" creationId="{BD741BC0-BB34-2BD7-F043-41FED9478027}"/>
          </ac:spMkLst>
        </pc:spChg>
        <pc:spChg chg="del">
          <ac:chgData name="Thien Nguyen - Y17" userId="8a2f91e4-1e13-4673-a88c-a1a9aa4f0135" providerId="ADAL" clId="{96488070-B453-4971-AB58-987DE5EEBC9A}" dt="2023-05-22T23:25:37.623" v="20558" actId="478"/>
          <ac:spMkLst>
            <pc:docMk/>
            <pc:sldMk cId="1462394142" sldId="433"/>
            <ac:spMk id="4" creationId="{99C3801D-D523-A5F4-E87D-5E6353AFADEE}"/>
          </ac:spMkLst>
        </pc:spChg>
        <pc:spChg chg="add del mod">
          <ac:chgData name="Thien Nguyen - Y17" userId="8a2f91e4-1e13-4673-a88c-a1a9aa4f0135" providerId="ADAL" clId="{96488070-B453-4971-AB58-987DE5EEBC9A}" dt="2023-05-22T06:01:41.646" v="15668" actId="478"/>
          <ac:spMkLst>
            <pc:docMk/>
            <pc:sldMk cId="1462394142" sldId="433"/>
            <ac:spMk id="5" creationId="{B1E35B5F-D099-7831-E749-E1DE64741F3A}"/>
          </ac:spMkLst>
        </pc:spChg>
        <pc:spChg chg="add mod">
          <ac:chgData name="Thien Nguyen - Y17" userId="8a2f91e4-1e13-4673-a88c-a1a9aa4f0135" providerId="ADAL" clId="{96488070-B453-4971-AB58-987DE5EEBC9A}" dt="2023-05-22T06:07:28.092" v="16400" actId="20577"/>
          <ac:spMkLst>
            <pc:docMk/>
            <pc:sldMk cId="1462394142" sldId="433"/>
            <ac:spMk id="6" creationId="{F7E2EA25-9CB2-6A7A-CEE6-0429A0562E84}"/>
          </ac:spMkLst>
        </pc:spChg>
        <pc:picChg chg="add mod">
          <ac:chgData name="Thien Nguyen - Y17" userId="8a2f91e4-1e13-4673-a88c-a1a9aa4f0135" providerId="ADAL" clId="{96488070-B453-4971-AB58-987DE5EEBC9A}" dt="2023-05-22T21:58:34.411" v="17481" actId="1076"/>
          <ac:picMkLst>
            <pc:docMk/>
            <pc:sldMk cId="1462394142" sldId="433"/>
            <ac:picMk id="1026" creationId="{C5D7450A-75FC-2C4E-B817-980D6D0CDBEC}"/>
          </ac:picMkLst>
        </pc:picChg>
      </pc:sldChg>
      <pc:sldMasterChg chg="delSp modSp mod modTransition setBg delSldLayout modSldLayout">
        <pc:chgData name="Thien Nguyen - Y17" userId="8a2f91e4-1e13-4673-a88c-a1a9aa4f0135" providerId="ADAL" clId="{96488070-B453-4971-AB58-987DE5EEBC9A}" dt="2023-05-22T23:26:15.932" v="20581" actId="478"/>
        <pc:sldMasterMkLst>
          <pc:docMk/>
          <pc:sldMasterMk cId="1788353970" sldId="2147483648"/>
        </pc:sldMasterMkLst>
        <pc:spChg chg="mod">
          <ac:chgData name="Thien Nguyen - Y17" userId="8a2f91e4-1e13-4673-a88c-a1a9aa4f0135" providerId="ADAL" clId="{96488070-B453-4971-AB58-987DE5EEBC9A}" dt="2023-05-17T17:46:18.490" v="11100" actId="207"/>
          <ac:spMkLst>
            <pc:docMk/>
            <pc:sldMasterMk cId="1788353970" sldId="2147483648"/>
            <ac:spMk id="2" creationId="{9198F9AA-2C87-421D-97C1-B4248DFDC2C2}"/>
          </ac:spMkLst>
        </pc:spChg>
        <pc:spChg chg="mod">
          <ac:chgData name="Thien Nguyen - Y17" userId="8a2f91e4-1e13-4673-a88c-a1a9aa4f0135" providerId="ADAL" clId="{96488070-B453-4971-AB58-987DE5EEBC9A}" dt="2023-05-17T17:46:23.790" v="11102" actId="2711"/>
          <ac:spMkLst>
            <pc:docMk/>
            <pc:sldMasterMk cId="1788353970" sldId="2147483648"/>
            <ac:spMk id="3" creationId="{AE98FC63-C8D2-4CE6-A3F1-EE8ED24590C4}"/>
          </ac:spMkLst>
        </pc:spChg>
        <pc:spChg chg="del">
          <ac:chgData name="Thien Nguyen - Y17" userId="8a2f91e4-1e13-4673-a88c-a1a9aa4f0135" providerId="ADAL" clId="{96488070-B453-4971-AB58-987DE5EEBC9A}" dt="2023-05-17T16:02:10.031" v="6779" actId="478"/>
          <ac:spMkLst>
            <pc:docMk/>
            <pc:sldMasterMk cId="1788353970" sldId="2147483648"/>
            <ac:spMk id="4" creationId="{EED77A09-15C2-4E47-948E-AACAFCA47D40}"/>
          </ac:spMkLst>
        </pc:spChg>
        <pc:spChg chg="del">
          <ac:chgData name="Thien Nguyen - Y17" userId="8a2f91e4-1e13-4673-a88c-a1a9aa4f0135" providerId="ADAL" clId="{96488070-B453-4971-AB58-987DE5EEBC9A}" dt="2023-05-17T16:02:11.502" v="6780" actId="478"/>
          <ac:spMkLst>
            <pc:docMk/>
            <pc:sldMasterMk cId="1788353970" sldId="2147483648"/>
            <ac:spMk id="5" creationId="{60567522-C3B6-46EB-A361-BEC2510B00CA}"/>
          </ac:spMkLst>
        </pc:spChg>
        <pc:spChg chg="del">
          <ac:chgData name="Thien Nguyen - Y17" userId="8a2f91e4-1e13-4673-a88c-a1a9aa4f0135" providerId="ADAL" clId="{96488070-B453-4971-AB58-987DE5EEBC9A}" dt="2023-05-22T23:25:12.673" v="20552" actId="478"/>
          <ac:spMkLst>
            <pc:docMk/>
            <pc:sldMasterMk cId="1788353970" sldId="2147483648"/>
            <ac:spMk id="6" creationId="{CDC57CF0-034F-450D-937C-718D5AF1A059}"/>
          </ac:spMkLst>
        </pc:spChg>
        <pc:sldLayoutChg chg="modSp mod modTransition setBg">
          <pc:chgData name="Thien Nguyen - Y17" userId="8a2f91e4-1e13-4673-a88c-a1a9aa4f0135" providerId="ADAL" clId="{96488070-B453-4971-AB58-987DE5EEBC9A}" dt="2023-05-22T23:25:14.148" v="20553"/>
          <pc:sldLayoutMkLst>
            <pc:docMk/>
            <pc:sldMasterMk cId="1788353970" sldId="2147483648"/>
            <pc:sldLayoutMk cId="2916498579" sldId="2147483649"/>
          </pc:sldLayoutMkLst>
          <pc:spChg chg="mod">
            <ac:chgData name="Thien Nguyen - Y17" userId="8a2f91e4-1e13-4673-a88c-a1a9aa4f0135" providerId="ADAL" clId="{96488070-B453-4971-AB58-987DE5EEBC9A}" dt="2023-05-17T14:19:04.483" v="5761" actId="207"/>
            <ac:spMkLst>
              <pc:docMk/>
              <pc:sldMasterMk cId="1788353970" sldId="2147483648"/>
              <pc:sldLayoutMk cId="2916498579" sldId="2147483649"/>
              <ac:spMk id="12" creationId="{F2964EA8-200F-47C5-90C2-1DBA3D6D7CDB}"/>
            </ac:spMkLst>
          </pc:spChg>
          <pc:spChg chg="mod">
            <ac:chgData name="Thien Nguyen - Y17" userId="8a2f91e4-1e13-4673-a88c-a1a9aa4f0135" providerId="ADAL" clId="{96488070-B453-4971-AB58-987DE5EEBC9A}" dt="2023-05-17T14:19:07.285" v="5762" actId="207"/>
            <ac:spMkLst>
              <pc:docMk/>
              <pc:sldMasterMk cId="1788353970" sldId="2147483648"/>
              <pc:sldLayoutMk cId="2916498579" sldId="2147483649"/>
              <ac:spMk id="13" creationId="{7878E298-5074-4E51-993E-34931A897F12}"/>
            </ac:spMkLst>
          </pc:spChg>
          <pc:cxnChg chg="mod">
            <ac:chgData name="Thien Nguyen - Y17" userId="8a2f91e4-1e13-4673-a88c-a1a9aa4f0135" providerId="ADAL" clId="{96488070-B453-4971-AB58-987DE5EEBC9A}" dt="2023-05-17T14:19:17.098" v="5763" actId="13822"/>
            <ac:cxnSpMkLst>
              <pc:docMk/>
              <pc:sldMasterMk cId="1788353970" sldId="2147483648"/>
              <pc:sldLayoutMk cId="2916498579" sldId="2147483649"/>
              <ac:cxnSpMk id="15" creationId="{42D26D0E-18C6-4DB1-B3A5-75E29BD65B17}"/>
            </ac:cxnSpMkLst>
          </pc:cxnChg>
        </pc:sldLayoutChg>
        <pc:sldLayoutChg chg="delSp modSp mod modTransition setBg">
          <pc:chgData name="Thien Nguyen - Y17" userId="8a2f91e4-1e13-4673-a88c-a1a9aa4f0135" providerId="ADAL" clId="{96488070-B453-4971-AB58-987DE5EEBC9A}" dt="2023-05-22T23:25:56.752" v="20565" actId="478"/>
          <pc:sldLayoutMkLst>
            <pc:docMk/>
            <pc:sldMasterMk cId="1788353970" sldId="2147483648"/>
            <pc:sldLayoutMk cId="2782271272" sldId="2147483650"/>
          </pc:sldLayoutMkLst>
          <pc:spChg chg="mod">
            <ac:chgData name="Thien Nguyen - Y17" userId="8a2f91e4-1e13-4673-a88c-a1a9aa4f0135" providerId="ADAL" clId="{96488070-B453-4971-AB58-987DE5EEBC9A}" dt="2023-05-17T16:02:20.773" v="6781" actId="207"/>
            <ac:spMkLst>
              <pc:docMk/>
              <pc:sldMasterMk cId="1788353970" sldId="2147483648"/>
              <pc:sldLayoutMk cId="2782271272" sldId="2147483650"/>
              <ac:spMk id="2" creationId="{6AD2FED0-CD95-48B0-B54A-1F64F952C6C0}"/>
            </ac:spMkLst>
          </pc:spChg>
          <pc:spChg chg="mod">
            <ac:chgData name="Thien Nguyen - Y17" userId="8a2f91e4-1e13-4673-a88c-a1a9aa4f0135" providerId="ADAL" clId="{96488070-B453-4971-AB58-987DE5EEBC9A}" dt="2023-05-17T16:02:22.861" v="6782" actId="207"/>
            <ac:spMkLst>
              <pc:docMk/>
              <pc:sldMasterMk cId="1788353970" sldId="2147483648"/>
              <pc:sldLayoutMk cId="2782271272" sldId="2147483650"/>
              <ac:spMk id="28" creationId="{661D25CF-5413-4949-A54A-8716608406B5}"/>
            </ac:spMkLst>
          </pc:spChg>
          <pc:spChg chg="del">
            <ac:chgData name="Thien Nguyen - Y17" userId="8a2f91e4-1e13-4673-a88c-a1a9aa4f0135" providerId="ADAL" clId="{96488070-B453-4971-AB58-987DE5EEBC9A}" dt="2023-05-17T14:20:27.975" v="5771" actId="478"/>
            <ac:spMkLst>
              <pc:docMk/>
              <pc:sldMasterMk cId="1788353970" sldId="2147483648"/>
              <pc:sldLayoutMk cId="2782271272" sldId="2147483650"/>
              <ac:spMk id="35" creationId="{224E3A4F-8479-4D38-A6D4-85F0883F379F}"/>
            </ac:spMkLst>
          </pc:spChg>
          <pc:spChg chg="del">
            <ac:chgData name="Thien Nguyen - Y17" userId="8a2f91e4-1e13-4673-a88c-a1a9aa4f0135" providerId="ADAL" clId="{96488070-B453-4971-AB58-987DE5EEBC9A}" dt="2023-05-22T23:25:56.752" v="20565" actId="478"/>
            <ac:spMkLst>
              <pc:docMk/>
              <pc:sldMasterMk cId="1788353970" sldId="2147483648"/>
              <pc:sldLayoutMk cId="2782271272" sldId="2147483650"/>
              <ac:spMk id="36" creationId="{D5A5341A-4863-40E8-8B9A-FB4E719257AE}"/>
            </ac:spMkLst>
          </pc:spChg>
        </pc:sldLayoutChg>
        <pc:sldLayoutChg chg="delSp modSp mod modTransition setBg">
          <pc:chgData name="Thien Nguyen - Y17" userId="8a2f91e4-1e13-4673-a88c-a1a9aa4f0135" providerId="ADAL" clId="{96488070-B453-4971-AB58-987DE5EEBC9A}" dt="2023-05-22T23:25:58.604" v="20566" actId="478"/>
          <pc:sldLayoutMkLst>
            <pc:docMk/>
            <pc:sldMasterMk cId="1788353970" sldId="2147483648"/>
            <pc:sldLayoutMk cId="2802635032" sldId="2147483651"/>
          </pc:sldLayoutMkLst>
          <pc:spChg chg="mod">
            <ac:chgData name="Thien Nguyen - Y17" userId="8a2f91e4-1e13-4673-a88c-a1a9aa4f0135" providerId="ADAL" clId="{96488070-B453-4971-AB58-987DE5EEBC9A}" dt="2023-05-17T16:02:29.254" v="6783" actId="2711"/>
            <ac:spMkLst>
              <pc:docMk/>
              <pc:sldMasterMk cId="1788353970" sldId="2147483648"/>
              <pc:sldLayoutMk cId="2802635032" sldId="2147483651"/>
              <ac:spMk id="2" creationId="{6032FDE8-62A6-4290-88E6-2795313DE27E}"/>
            </ac:spMkLst>
          </pc:spChg>
          <pc:spChg chg="mod">
            <ac:chgData name="Thien Nguyen - Y17" userId="8a2f91e4-1e13-4673-a88c-a1a9aa4f0135" providerId="ADAL" clId="{96488070-B453-4971-AB58-987DE5EEBC9A}" dt="2023-05-17T14:19:50.069" v="5766" actId="207"/>
            <ac:spMkLst>
              <pc:docMk/>
              <pc:sldMasterMk cId="1788353970" sldId="2147483648"/>
              <pc:sldLayoutMk cId="2802635032" sldId="2147483651"/>
              <ac:spMk id="14" creationId="{3D4E5783-2917-458E-BE61-F3D5AAA8F976}"/>
            </ac:spMkLst>
          </pc:spChg>
          <pc:spChg chg="mod">
            <ac:chgData name="Thien Nguyen - Y17" userId="8a2f91e4-1e13-4673-a88c-a1a9aa4f0135" providerId="ADAL" clId="{96488070-B453-4971-AB58-987DE5EEBC9A}" dt="2023-05-17T14:19:55.133" v="5768" actId="207"/>
            <ac:spMkLst>
              <pc:docMk/>
              <pc:sldMasterMk cId="1788353970" sldId="2147483648"/>
              <pc:sldLayoutMk cId="2802635032" sldId="2147483651"/>
              <ac:spMk id="16" creationId="{3C994AE8-9E30-418E-8361-5D851AFA42C5}"/>
            </ac:spMkLst>
          </pc:spChg>
          <pc:spChg chg="mod">
            <ac:chgData name="Thien Nguyen - Y17" userId="8a2f91e4-1e13-4673-a88c-a1a9aa4f0135" providerId="ADAL" clId="{96488070-B453-4971-AB58-987DE5EEBC9A}" dt="2023-05-17T14:19:57.317" v="5769" actId="207"/>
            <ac:spMkLst>
              <pc:docMk/>
              <pc:sldMasterMk cId="1788353970" sldId="2147483648"/>
              <pc:sldLayoutMk cId="2802635032" sldId="2147483651"/>
              <ac:spMk id="17" creationId="{423630CA-0A51-4B04-A57B-9E412A8FCD1F}"/>
            </ac:spMkLst>
          </pc:spChg>
          <pc:spChg chg="mod">
            <ac:chgData name="Thien Nguyen - Y17" userId="8a2f91e4-1e13-4673-a88c-a1a9aa4f0135" providerId="ADAL" clId="{96488070-B453-4971-AB58-987DE5EEBC9A}" dt="2023-05-17T14:19:52.708" v="5767" actId="207"/>
            <ac:spMkLst>
              <pc:docMk/>
              <pc:sldMasterMk cId="1788353970" sldId="2147483648"/>
              <pc:sldLayoutMk cId="2802635032" sldId="2147483651"/>
              <ac:spMk id="19" creationId="{65757DE8-43D6-4A47-ABC9-B39EC8016CB2}"/>
            </ac:spMkLst>
          </pc:spChg>
          <pc:spChg chg="del">
            <ac:chgData name="Thien Nguyen - Y17" userId="8a2f91e4-1e13-4673-a88c-a1a9aa4f0135" providerId="ADAL" clId="{96488070-B453-4971-AB58-987DE5EEBC9A}" dt="2023-05-17T14:20:19.701" v="5770" actId="478"/>
            <ac:spMkLst>
              <pc:docMk/>
              <pc:sldMasterMk cId="1788353970" sldId="2147483648"/>
              <pc:sldLayoutMk cId="2802635032" sldId="2147483651"/>
              <ac:spMk id="30" creationId="{984C97B0-0D42-4831-9ABD-390370C0F0B6}"/>
            </ac:spMkLst>
          </pc:spChg>
          <pc:spChg chg="del">
            <ac:chgData name="Thien Nguyen - Y17" userId="8a2f91e4-1e13-4673-a88c-a1a9aa4f0135" providerId="ADAL" clId="{96488070-B453-4971-AB58-987DE5EEBC9A}" dt="2023-05-22T23:25:58.604" v="20566" actId="478"/>
            <ac:spMkLst>
              <pc:docMk/>
              <pc:sldMasterMk cId="1788353970" sldId="2147483648"/>
              <pc:sldLayoutMk cId="2802635032" sldId="2147483651"/>
              <ac:spMk id="31" creationId="{CE8438DF-723C-49AB-AD18-1C40F107F5BC}"/>
            </ac:spMkLst>
          </pc:spChg>
        </pc:sldLayoutChg>
        <pc:sldLayoutChg chg="addSp delSp modSp mod modTransition setBg">
          <pc:chgData name="Thien Nguyen - Y17" userId="8a2f91e4-1e13-4673-a88c-a1a9aa4f0135" providerId="ADAL" clId="{96488070-B453-4971-AB58-987DE5EEBC9A}" dt="2023-05-22T23:25:14.148" v="20553"/>
          <pc:sldLayoutMkLst>
            <pc:docMk/>
            <pc:sldMasterMk cId="1788353970" sldId="2147483648"/>
            <pc:sldLayoutMk cId="3010694361" sldId="2147483652"/>
          </pc:sldLayoutMkLst>
          <pc:spChg chg="mod">
            <ac:chgData name="Thien Nguyen - Y17" userId="8a2f91e4-1e13-4673-a88c-a1a9aa4f0135" providerId="ADAL" clId="{96488070-B453-4971-AB58-987DE5EEBC9A}" dt="2023-05-17T16:02:43.619" v="6784" actId="1076"/>
            <ac:spMkLst>
              <pc:docMk/>
              <pc:sldMasterMk cId="1788353970" sldId="2147483648"/>
              <pc:sldLayoutMk cId="3010694361" sldId="2147483652"/>
              <ac:spMk id="2" creationId="{C45DFEC7-1EEC-4FF2-868A-9799EA69FE87}"/>
            </ac:spMkLst>
          </pc:spChg>
          <pc:spChg chg="add del mod">
            <ac:chgData name="Thien Nguyen - Y17" userId="8a2f91e4-1e13-4673-a88c-a1a9aa4f0135" providerId="ADAL" clId="{96488070-B453-4971-AB58-987DE5EEBC9A}" dt="2023-05-17T16:13:22.699" v="6919" actId="478"/>
            <ac:spMkLst>
              <pc:docMk/>
              <pc:sldMasterMk cId="1788353970" sldId="2147483648"/>
              <pc:sldLayoutMk cId="3010694361" sldId="2147483652"/>
              <ac:spMk id="3" creationId="{FBA8AB17-6811-1A35-B5EA-44CA06E506E9}"/>
            </ac:spMkLst>
          </pc:spChg>
          <pc:graphicFrameChg chg="add del mod modGraphic">
            <ac:chgData name="Thien Nguyen - Y17" userId="8a2f91e4-1e13-4673-a88c-a1a9aa4f0135" providerId="ADAL" clId="{96488070-B453-4971-AB58-987DE5EEBC9A}" dt="2023-05-17T16:16:29.608" v="7108" actId="478"/>
            <ac:graphicFrameMkLst>
              <pc:docMk/>
              <pc:sldMasterMk cId="1788353970" sldId="2147483648"/>
              <pc:sldLayoutMk cId="3010694361" sldId="2147483652"/>
              <ac:graphicFrameMk id="4" creationId="{8F7BC0A2-B025-E4E7-EC87-7D0FFC1EE12B}"/>
            </ac:graphicFrameMkLst>
          </pc:graphicFrameChg>
        </pc:sldLayoutChg>
        <pc:sldLayoutChg chg="delSp mod modTransition setBg">
          <pc:chgData name="Thien Nguyen - Y17" userId="8a2f91e4-1e13-4673-a88c-a1a9aa4f0135" providerId="ADAL" clId="{96488070-B453-4971-AB58-987DE5EEBC9A}" dt="2023-05-22T23:26:00.485" v="20567" actId="478"/>
          <pc:sldLayoutMkLst>
            <pc:docMk/>
            <pc:sldMasterMk cId="1788353970" sldId="2147483648"/>
            <pc:sldLayoutMk cId="4062460032" sldId="2147483653"/>
          </pc:sldLayoutMkLst>
          <pc:spChg chg="del">
            <ac:chgData name="Thien Nguyen - Y17" userId="8a2f91e4-1e13-4673-a88c-a1a9aa4f0135" providerId="ADAL" clId="{96488070-B453-4971-AB58-987DE5EEBC9A}" dt="2023-05-17T16:02:49.292" v="6785" actId="478"/>
            <ac:spMkLst>
              <pc:docMk/>
              <pc:sldMasterMk cId="1788353970" sldId="2147483648"/>
              <pc:sldLayoutMk cId="4062460032" sldId="2147483653"/>
              <ac:spMk id="14" creationId="{6E394D08-059F-42CF-AB8C-ED21F3BFB18A}"/>
            </ac:spMkLst>
          </pc:spChg>
          <pc:spChg chg="del">
            <ac:chgData name="Thien Nguyen - Y17" userId="8a2f91e4-1e13-4673-a88c-a1a9aa4f0135" providerId="ADAL" clId="{96488070-B453-4971-AB58-987DE5EEBC9A}" dt="2023-05-22T23:26:00.485" v="20567" actId="478"/>
            <ac:spMkLst>
              <pc:docMk/>
              <pc:sldMasterMk cId="1788353970" sldId="2147483648"/>
              <pc:sldLayoutMk cId="4062460032" sldId="2147483653"/>
              <ac:spMk id="15" creationId="{BDF7B388-741A-4181-9A9E-D8FA8EC49D29}"/>
            </ac:spMkLst>
          </pc:spChg>
        </pc:sldLayoutChg>
        <pc:sldLayoutChg chg="delSp modSp mod modTransition setBg">
          <pc:chgData name="Thien Nguyen - Y17" userId="8a2f91e4-1e13-4673-a88c-a1a9aa4f0135" providerId="ADAL" clId="{96488070-B453-4971-AB58-987DE5EEBC9A}" dt="2023-05-22T23:26:02.764" v="20569" actId="478"/>
          <pc:sldLayoutMkLst>
            <pc:docMk/>
            <pc:sldMasterMk cId="1788353970" sldId="2147483648"/>
            <pc:sldLayoutMk cId="1476947594" sldId="2147483654"/>
          </pc:sldLayoutMkLst>
          <pc:spChg chg="mod">
            <ac:chgData name="Thien Nguyen - Y17" userId="8a2f91e4-1e13-4673-a88c-a1a9aa4f0135" providerId="ADAL" clId="{96488070-B453-4971-AB58-987DE5EEBC9A}" dt="2023-05-17T16:02:57.783" v="6787" actId="207"/>
            <ac:spMkLst>
              <pc:docMk/>
              <pc:sldMasterMk cId="1788353970" sldId="2147483648"/>
              <pc:sldLayoutMk cId="1476947594" sldId="2147483654"/>
              <ac:spMk id="3" creationId="{822BA076-F3B9-47CB-80C2-BE29F157D044}"/>
            </ac:spMkLst>
          </pc:spChg>
          <pc:spChg chg="mod">
            <ac:chgData name="Thien Nguyen - Y17" userId="8a2f91e4-1e13-4673-a88c-a1a9aa4f0135" providerId="ADAL" clId="{96488070-B453-4971-AB58-987DE5EEBC9A}" dt="2023-05-17T16:02:56.461" v="6786" actId="207"/>
            <ac:spMkLst>
              <pc:docMk/>
              <pc:sldMasterMk cId="1788353970" sldId="2147483648"/>
              <pc:sldLayoutMk cId="1476947594" sldId="2147483654"/>
              <ac:spMk id="4" creationId="{E909627E-FE70-43A1-B0CB-4D4F6C32C2D0}"/>
            </ac:spMkLst>
          </pc:spChg>
          <pc:spChg chg="del">
            <ac:chgData name="Thien Nguyen - Y17" userId="8a2f91e4-1e13-4673-a88c-a1a9aa4f0135" providerId="ADAL" clId="{96488070-B453-4971-AB58-987DE5EEBC9A}" dt="2023-05-17T16:03:00.152" v="6788" actId="478"/>
            <ac:spMkLst>
              <pc:docMk/>
              <pc:sldMasterMk cId="1788353970" sldId="2147483648"/>
              <pc:sldLayoutMk cId="1476947594" sldId="2147483654"/>
              <ac:spMk id="15" creationId="{50815B22-13FE-47CD-9F79-73704A278BD7}"/>
            </ac:spMkLst>
          </pc:spChg>
          <pc:spChg chg="del">
            <ac:chgData name="Thien Nguyen - Y17" userId="8a2f91e4-1e13-4673-a88c-a1a9aa4f0135" providerId="ADAL" clId="{96488070-B453-4971-AB58-987DE5EEBC9A}" dt="2023-05-22T23:26:02.764" v="20569" actId="478"/>
            <ac:spMkLst>
              <pc:docMk/>
              <pc:sldMasterMk cId="1788353970" sldId="2147483648"/>
              <pc:sldLayoutMk cId="1476947594" sldId="2147483654"/>
              <ac:spMk id="16" creationId="{D7669539-CB64-44F5-999D-7B9E61F8AF99}"/>
            </ac:spMkLst>
          </pc:spChg>
        </pc:sldLayoutChg>
        <pc:sldLayoutChg chg="delSp modSp mod modTransition setBg">
          <pc:chgData name="Thien Nguyen - Y17" userId="8a2f91e4-1e13-4673-a88c-a1a9aa4f0135" providerId="ADAL" clId="{96488070-B453-4971-AB58-987DE5EEBC9A}" dt="2023-05-22T23:26:04.717" v="20571" actId="478"/>
          <pc:sldLayoutMkLst>
            <pc:docMk/>
            <pc:sldMasterMk cId="1788353970" sldId="2147483648"/>
            <pc:sldLayoutMk cId="2875107226" sldId="2147483655"/>
          </pc:sldLayoutMkLst>
          <pc:spChg chg="mod">
            <ac:chgData name="Thien Nguyen - Y17" userId="8a2f91e4-1e13-4673-a88c-a1a9aa4f0135" providerId="ADAL" clId="{96488070-B453-4971-AB58-987DE5EEBC9A}" dt="2023-05-17T17:46:39.245" v="11103" actId="207"/>
            <ac:spMkLst>
              <pc:docMk/>
              <pc:sldMasterMk cId="1788353970" sldId="2147483648"/>
              <pc:sldLayoutMk cId="2875107226" sldId="2147483655"/>
              <ac:spMk id="2" creationId="{4AEEC1A7-43C3-481E-95D0-5616242E1A01}"/>
            </ac:spMkLst>
          </pc:spChg>
          <pc:spChg chg="del">
            <ac:chgData name="Thien Nguyen - Y17" userId="8a2f91e4-1e13-4673-a88c-a1a9aa4f0135" providerId="ADAL" clId="{96488070-B453-4971-AB58-987DE5EEBC9A}" dt="2023-05-22T23:26:04.717" v="20571" actId="478"/>
            <ac:spMkLst>
              <pc:docMk/>
              <pc:sldMasterMk cId="1788353970" sldId="2147483648"/>
              <pc:sldLayoutMk cId="2875107226" sldId="2147483655"/>
              <ac:spMk id="18" creationId="{D417B369-6569-4DCC-B684-BE1A7C5D0B8D}"/>
            </ac:spMkLst>
          </pc:spChg>
        </pc:sldLayoutChg>
        <pc:sldLayoutChg chg="delSp modSp mod modTransition setBg">
          <pc:chgData name="Thien Nguyen - Y17" userId="8a2f91e4-1e13-4673-a88c-a1a9aa4f0135" providerId="ADAL" clId="{96488070-B453-4971-AB58-987DE5EEBC9A}" dt="2023-05-22T23:26:05.669" v="20572" actId="478"/>
          <pc:sldLayoutMkLst>
            <pc:docMk/>
            <pc:sldMasterMk cId="1788353970" sldId="2147483648"/>
            <pc:sldLayoutMk cId="799200540" sldId="2147483656"/>
          </pc:sldLayoutMkLst>
          <pc:spChg chg="mod">
            <ac:chgData name="Thien Nguyen - Y17" userId="8a2f91e4-1e13-4673-a88c-a1a9aa4f0135" providerId="ADAL" clId="{96488070-B453-4971-AB58-987DE5EEBC9A}" dt="2023-05-17T14:21:03.402" v="5785" actId="207"/>
            <ac:spMkLst>
              <pc:docMk/>
              <pc:sldMasterMk cId="1788353970" sldId="2147483648"/>
              <pc:sldLayoutMk cId="799200540" sldId="2147483656"/>
              <ac:spMk id="10" creationId="{27B95226-A076-4D55-B408-1389A2F8C7A0}"/>
            </ac:spMkLst>
          </pc:spChg>
          <pc:spChg chg="mod">
            <ac:chgData name="Thien Nguyen - Y17" userId="8a2f91e4-1e13-4673-a88c-a1a9aa4f0135" providerId="ADAL" clId="{96488070-B453-4971-AB58-987DE5EEBC9A}" dt="2023-05-17T14:20:59.387" v="5782" actId="207"/>
            <ac:spMkLst>
              <pc:docMk/>
              <pc:sldMasterMk cId="1788353970" sldId="2147483648"/>
              <pc:sldLayoutMk cId="799200540" sldId="2147483656"/>
              <ac:spMk id="11" creationId="{EF4A2ACE-2D85-4F78-818F-BBA6F6F0CC53}"/>
            </ac:spMkLst>
          </pc:spChg>
          <pc:spChg chg="mod">
            <ac:chgData name="Thien Nguyen - Y17" userId="8a2f91e4-1e13-4673-a88c-a1a9aa4f0135" providerId="ADAL" clId="{96488070-B453-4971-AB58-987DE5EEBC9A}" dt="2023-05-17T14:21:08.224" v="5787" actId="207"/>
            <ac:spMkLst>
              <pc:docMk/>
              <pc:sldMasterMk cId="1788353970" sldId="2147483648"/>
              <pc:sldLayoutMk cId="799200540" sldId="2147483656"/>
              <ac:spMk id="14" creationId="{86673F10-179D-4539-AA33-AE34EC0457EF}"/>
            </ac:spMkLst>
          </pc:spChg>
          <pc:spChg chg="mod">
            <ac:chgData name="Thien Nguyen - Y17" userId="8a2f91e4-1e13-4673-a88c-a1a9aa4f0135" providerId="ADAL" clId="{96488070-B453-4971-AB58-987DE5EEBC9A}" dt="2023-05-17T14:21:00.924" v="5783" actId="207"/>
            <ac:spMkLst>
              <pc:docMk/>
              <pc:sldMasterMk cId="1788353970" sldId="2147483648"/>
              <pc:sldLayoutMk cId="799200540" sldId="2147483656"/>
              <ac:spMk id="17" creationId="{0337C3D7-7DDB-42A8-901A-EC153DD27458}"/>
            </ac:spMkLst>
          </pc:spChg>
          <pc:spChg chg="mod">
            <ac:chgData name="Thien Nguyen - Y17" userId="8a2f91e4-1e13-4673-a88c-a1a9aa4f0135" providerId="ADAL" clId="{96488070-B453-4971-AB58-987DE5EEBC9A}" dt="2023-05-17T14:21:10.434" v="5788" actId="207"/>
            <ac:spMkLst>
              <pc:docMk/>
              <pc:sldMasterMk cId="1788353970" sldId="2147483648"/>
              <pc:sldLayoutMk cId="799200540" sldId="2147483656"/>
              <ac:spMk id="19" creationId="{EB6CFC30-1A59-4D28-9E30-0FF7D632C6A2}"/>
            </ac:spMkLst>
          </pc:spChg>
          <pc:spChg chg="del">
            <ac:chgData name="Thien Nguyen - Y17" userId="8a2f91e4-1e13-4673-a88c-a1a9aa4f0135" providerId="ADAL" clId="{96488070-B453-4971-AB58-987DE5EEBC9A}" dt="2023-05-17T14:21:11.732" v="5789" actId="478"/>
            <ac:spMkLst>
              <pc:docMk/>
              <pc:sldMasterMk cId="1788353970" sldId="2147483648"/>
              <pc:sldLayoutMk cId="799200540" sldId="2147483656"/>
              <ac:spMk id="24" creationId="{C4F3CC75-F9FA-4F77-9DD5-7E6C0F5C9829}"/>
            </ac:spMkLst>
          </pc:spChg>
          <pc:spChg chg="del">
            <ac:chgData name="Thien Nguyen - Y17" userId="8a2f91e4-1e13-4673-a88c-a1a9aa4f0135" providerId="ADAL" clId="{96488070-B453-4971-AB58-987DE5EEBC9A}" dt="2023-05-22T23:26:05.669" v="20572" actId="478"/>
            <ac:spMkLst>
              <pc:docMk/>
              <pc:sldMasterMk cId="1788353970" sldId="2147483648"/>
              <pc:sldLayoutMk cId="799200540" sldId="2147483656"/>
              <ac:spMk id="25" creationId="{93B5B65C-5DE0-4F81-8115-758CDB591FA7}"/>
            </ac:spMkLst>
          </pc:spChg>
        </pc:sldLayoutChg>
        <pc:sldLayoutChg chg="delSp mod modTransition setBg">
          <pc:chgData name="Thien Nguyen - Y17" userId="8a2f91e4-1e13-4673-a88c-a1a9aa4f0135" providerId="ADAL" clId="{96488070-B453-4971-AB58-987DE5EEBC9A}" dt="2023-05-22T23:26:07.820" v="20574" actId="478"/>
          <pc:sldLayoutMkLst>
            <pc:docMk/>
            <pc:sldMasterMk cId="1788353970" sldId="2147483648"/>
            <pc:sldLayoutMk cId="435165984" sldId="2147483657"/>
          </pc:sldLayoutMkLst>
          <pc:spChg chg="del">
            <ac:chgData name="Thien Nguyen - Y17" userId="8a2f91e4-1e13-4673-a88c-a1a9aa4f0135" providerId="ADAL" clId="{96488070-B453-4971-AB58-987DE5EEBC9A}" dt="2023-05-22T23:26:07.820" v="20574" actId="478"/>
            <ac:spMkLst>
              <pc:docMk/>
              <pc:sldMasterMk cId="1788353970" sldId="2147483648"/>
              <pc:sldLayoutMk cId="435165984" sldId="2147483657"/>
              <ac:spMk id="21" creationId="{51936C4A-DE5F-4BFE-AED0-47E48CD4605C}"/>
            </ac:spMkLst>
          </pc:spChg>
        </pc:sldLayoutChg>
        <pc:sldLayoutChg chg="delSp modSp mod modTransition setBg">
          <pc:chgData name="Thien Nguyen - Y17" userId="8a2f91e4-1e13-4673-a88c-a1a9aa4f0135" providerId="ADAL" clId="{96488070-B453-4971-AB58-987DE5EEBC9A}" dt="2023-05-22T23:26:06.829" v="20573" actId="478"/>
          <pc:sldLayoutMkLst>
            <pc:docMk/>
            <pc:sldMasterMk cId="1788353970" sldId="2147483648"/>
            <pc:sldLayoutMk cId="2046419592" sldId="2147483658"/>
          </pc:sldLayoutMkLst>
          <pc:spChg chg="mod">
            <ac:chgData name="Thien Nguyen - Y17" userId="8a2f91e4-1e13-4673-a88c-a1a9aa4f0135" providerId="ADAL" clId="{96488070-B453-4971-AB58-987DE5EEBC9A}" dt="2023-05-17T14:21:14.804" v="5790" actId="207"/>
            <ac:spMkLst>
              <pc:docMk/>
              <pc:sldMasterMk cId="1788353970" sldId="2147483648"/>
              <pc:sldLayoutMk cId="2046419592" sldId="2147483658"/>
              <ac:spMk id="2" creationId="{E1BA55D6-2810-4163-9D43-FEDA674E2D4C}"/>
            </ac:spMkLst>
          </pc:spChg>
          <pc:spChg chg="del">
            <ac:chgData name="Thien Nguyen - Y17" userId="8a2f91e4-1e13-4673-a88c-a1a9aa4f0135" providerId="ADAL" clId="{96488070-B453-4971-AB58-987DE5EEBC9A}" dt="2023-05-17T14:21:20.516" v="5792" actId="478"/>
            <ac:spMkLst>
              <pc:docMk/>
              <pc:sldMasterMk cId="1788353970" sldId="2147483648"/>
              <pc:sldLayoutMk cId="2046419592" sldId="2147483658"/>
              <ac:spMk id="15" creationId="{FCB4EDDC-C544-421C-905C-A4D40D98A51D}"/>
            </ac:spMkLst>
          </pc:spChg>
          <pc:spChg chg="del">
            <ac:chgData name="Thien Nguyen - Y17" userId="8a2f91e4-1e13-4673-a88c-a1a9aa4f0135" providerId="ADAL" clId="{96488070-B453-4971-AB58-987DE5EEBC9A}" dt="2023-05-22T23:26:06.829" v="20573" actId="478"/>
            <ac:spMkLst>
              <pc:docMk/>
              <pc:sldMasterMk cId="1788353970" sldId="2147483648"/>
              <pc:sldLayoutMk cId="2046419592" sldId="2147483658"/>
              <ac:spMk id="16" creationId="{D9CBFDBF-2D2B-469A-9B2F-72F90474FB6D}"/>
            </ac:spMkLst>
          </pc:spChg>
          <pc:cxnChg chg="mod">
            <ac:chgData name="Thien Nguyen - Y17" userId="8a2f91e4-1e13-4673-a88c-a1a9aa4f0135" providerId="ADAL" clId="{96488070-B453-4971-AB58-987DE5EEBC9A}" dt="2023-05-17T14:21:18.292" v="5791" actId="13822"/>
            <ac:cxnSpMkLst>
              <pc:docMk/>
              <pc:sldMasterMk cId="1788353970" sldId="2147483648"/>
              <pc:sldLayoutMk cId="2046419592" sldId="2147483658"/>
              <ac:cxnSpMk id="3" creationId="{C9E87E0B-D644-4037-B322-715C648BAD3B}"/>
            </ac:cxnSpMkLst>
          </pc:cxnChg>
        </pc:sldLayoutChg>
        <pc:sldLayoutChg chg="delSp modSp mod modTransition setBg">
          <pc:chgData name="Thien Nguyen - Y17" userId="8a2f91e4-1e13-4673-a88c-a1a9aa4f0135" providerId="ADAL" clId="{96488070-B453-4971-AB58-987DE5EEBC9A}" dt="2023-05-22T23:26:03.724" v="20570" actId="478"/>
          <pc:sldLayoutMkLst>
            <pc:docMk/>
            <pc:sldMasterMk cId="1788353970" sldId="2147483648"/>
            <pc:sldLayoutMk cId="2405858091" sldId="2147483659"/>
          </pc:sldLayoutMkLst>
          <pc:spChg chg="mod">
            <ac:chgData name="Thien Nguyen - Y17" userId="8a2f91e4-1e13-4673-a88c-a1a9aa4f0135" providerId="ADAL" clId="{96488070-B453-4971-AB58-987DE5EEBC9A}" dt="2023-05-17T16:03:05.228" v="6789" actId="1076"/>
            <ac:spMkLst>
              <pc:docMk/>
              <pc:sldMasterMk cId="1788353970" sldId="2147483648"/>
              <pc:sldLayoutMk cId="2405858091" sldId="2147483659"/>
              <ac:spMk id="2" creationId="{E3E8CB70-B054-4294-AD29-EE7A75C723E5}"/>
            </ac:spMkLst>
          </pc:spChg>
          <pc:spChg chg="mod">
            <ac:chgData name="Thien Nguyen - Y17" userId="8a2f91e4-1e13-4673-a88c-a1a9aa4f0135" providerId="ADAL" clId="{96488070-B453-4971-AB58-987DE5EEBC9A}" dt="2023-05-17T14:20:46.213" v="5776" actId="207"/>
            <ac:spMkLst>
              <pc:docMk/>
              <pc:sldMasterMk cId="1788353970" sldId="2147483648"/>
              <pc:sldLayoutMk cId="2405858091" sldId="2147483659"/>
              <ac:spMk id="4" creationId="{28E0D608-4E7A-4014-9F62-CB43A0C83943}"/>
            </ac:spMkLst>
          </pc:spChg>
          <pc:spChg chg="mod">
            <ac:chgData name="Thien Nguyen - Y17" userId="8a2f91e4-1e13-4673-a88c-a1a9aa4f0135" providerId="ADAL" clId="{96488070-B453-4971-AB58-987DE5EEBC9A}" dt="2023-05-17T14:20:47.813" v="5777" actId="207"/>
            <ac:spMkLst>
              <pc:docMk/>
              <pc:sldMasterMk cId="1788353970" sldId="2147483648"/>
              <pc:sldLayoutMk cId="2405858091" sldId="2147483659"/>
              <ac:spMk id="26" creationId="{9C3A63B0-4EEA-45BC-A016-5FDA0969EA00}"/>
            </ac:spMkLst>
          </pc:spChg>
          <pc:spChg chg="mod">
            <ac:chgData name="Thien Nguyen - Y17" userId="8a2f91e4-1e13-4673-a88c-a1a9aa4f0135" providerId="ADAL" clId="{96488070-B453-4971-AB58-987DE5EEBC9A}" dt="2023-05-17T14:20:49.509" v="5778" actId="207"/>
            <ac:spMkLst>
              <pc:docMk/>
              <pc:sldMasterMk cId="1788353970" sldId="2147483648"/>
              <pc:sldLayoutMk cId="2405858091" sldId="2147483659"/>
              <ac:spMk id="27" creationId="{7080679B-5220-4478-B631-7112F870B7AC}"/>
            </ac:spMkLst>
          </pc:spChg>
          <pc:spChg chg="mod">
            <ac:chgData name="Thien Nguyen - Y17" userId="8a2f91e4-1e13-4673-a88c-a1a9aa4f0135" providerId="ADAL" clId="{96488070-B453-4971-AB58-987DE5EEBC9A}" dt="2023-05-17T14:20:51.358" v="5779" actId="207"/>
            <ac:spMkLst>
              <pc:docMk/>
              <pc:sldMasterMk cId="1788353970" sldId="2147483648"/>
              <pc:sldLayoutMk cId="2405858091" sldId="2147483659"/>
              <ac:spMk id="28" creationId="{9E4F61A3-2797-46FB-ACA7-0443E3BBDD20}"/>
            </ac:spMkLst>
          </pc:spChg>
          <pc:spChg chg="mod">
            <ac:chgData name="Thien Nguyen - Y17" userId="8a2f91e4-1e13-4673-a88c-a1a9aa4f0135" providerId="ADAL" clId="{96488070-B453-4971-AB58-987DE5EEBC9A}" dt="2023-05-17T14:20:53.149" v="5780" actId="207"/>
            <ac:spMkLst>
              <pc:docMk/>
              <pc:sldMasterMk cId="1788353970" sldId="2147483648"/>
              <pc:sldLayoutMk cId="2405858091" sldId="2147483659"/>
              <ac:spMk id="29" creationId="{14ED733B-1DE9-4FDC-BD5F-2BE3BB07C93E}"/>
            </ac:spMkLst>
          </pc:spChg>
          <pc:spChg chg="del">
            <ac:chgData name="Thien Nguyen - Y17" userId="8a2f91e4-1e13-4673-a88c-a1a9aa4f0135" providerId="ADAL" clId="{96488070-B453-4971-AB58-987DE5EEBC9A}" dt="2023-05-17T14:20:54.579" v="5781" actId="478"/>
            <ac:spMkLst>
              <pc:docMk/>
              <pc:sldMasterMk cId="1788353970" sldId="2147483648"/>
              <pc:sldLayoutMk cId="2405858091" sldId="2147483659"/>
              <ac:spMk id="30" creationId="{415C3ACC-5A8A-46E6-BA0D-90ADD27E2F85}"/>
            </ac:spMkLst>
          </pc:spChg>
          <pc:spChg chg="del">
            <ac:chgData name="Thien Nguyen - Y17" userId="8a2f91e4-1e13-4673-a88c-a1a9aa4f0135" providerId="ADAL" clId="{96488070-B453-4971-AB58-987DE5EEBC9A}" dt="2023-05-22T23:26:03.724" v="20570" actId="478"/>
            <ac:spMkLst>
              <pc:docMk/>
              <pc:sldMasterMk cId="1788353970" sldId="2147483648"/>
              <pc:sldLayoutMk cId="2405858091" sldId="2147483659"/>
              <ac:spMk id="31" creationId="{0D00A5C2-DCEE-4CB3-9307-61EB88B1D59C}"/>
            </ac:spMkLst>
          </pc:spChg>
        </pc:sldLayoutChg>
        <pc:sldLayoutChg chg="delSp modSp mod modTransition setBg">
          <pc:chgData name="Thien Nguyen - Y17" userId="8a2f91e4-1e13-4673-a88c-a1a9aa4f0135" providerId="ADAL" clId="{96488070-B453-4971-AB58-987DE5EEBC9A}" dt="2023-05-22T23:26:01.718" v="20568" actId="478"/>
          <pc:sldLayoutMkLst>
            <pc:docMk/>
            <pc:sldMasterMk cId="1788353970" sldId="2147483648"/>
            <pc:sldLayoutMk cId="2516745308" sldId="2147483660"/>
          </pc:sldLayoutMkLst>
          <pc:spChg chg="mod">
            <ac:chgData name="Thien Nguyen - Y17" userId="8a2f91e4-1e13-4673-a88c-a1a9aa4f0135" providerId="ADAL" clId="{96488070-B453-4971-AB58-987DE5EEBC9A}" dt="2023-05-17T14:20:37.829" v="5773" actId="207"/>
            <ac:spMkLst>
              <pc:docMk/>
              <pc:sldMasterMk cId="1788353970" sldId="2147483648"/>
              <pc:sldLayoutMk cId="2516745308" sldId="2147483660"/>
              <ac:spMk id="5" creationId="{E3BE48E1-D3BE-4B52-B2EC-13A514CB0530}"/>
            </ac:spMkLst>
          </pc:spChg>
          <pc:spChg chg="mod">
            <ac:chgData name="Thien Nguyen - Y17" userId="8a2f91e4-1e13-4673-a88c-a1a9aa4f0135" providerId="ADAL" clId="{96488070-B453-4971-AB58-987DE5EEBC9A}" dt="2023-05-17T14:20:39.348" v="5774" actId="207"/>
            <ac:spMkLst>
              <pc:docMk/>
              <pc:sldMasterMk cId="1788353970" sldId="2147483648"/>
              <pc:sldLayoutMk cId="2516745308" sldId="2147483660"/>
              <ac:spMk id="7" creationId="{2364FFEF-B933-46C6-A918-A80C987DB70F}"/>
            </ac:spMkLst>
          </pc:spChg>
          <pc:spChg chg="del">
            <ac:chgData name="Thien Nguyen - Y17" userId="8a2f91e4-1e13-4673-a88c-a1a9aa4f0135" providerId="ADAL" clId="{96488070-B453-4971-AB58-987DE5EEBC9A}" dt="2023-05-17T14:20:34.311" v="5772" actId="478"/>
            <ac:spMkLst>
              <pc:docMk/>
              <pc:sldMasterMk cId="1788353970" sldId="2147483648"/>
              <pc:sldLayoutMk cId="2516745308" sldId="2147483660"/>
              <ac:spMk id="14" creationId="{6E394D08-059F-42CF-AB8C-ED21F3BFB18A}"/>
            </ac:spMkLst>
          </pc:spChg>
          <pc:spChg chg="del">
            <ac:chgData name="Thien Nguyen - Y17" userId="8a2f91e4-1e13-4673-a88c-a1a9aa4f0135" providerId="ADAL" clId="{96488070-B453-4971-AB58-987DE5EEBC9A}" dt="2023-05-22T23:26:01.718" v="20568" actId="478"/>
            <ac:spMkLst>
              <pc:docMk/>
              <pc:sldMasterMk cId="1788353970" sldId="2147483648"/>
              <pc:sldLayoutMk cId="2516745308" sldId="2147483660"/>
              <ac:spMk id="15" creationId="{BDF7B388-741A-4181-9A9E-D8FA8EC49D29}"/>
            </ac:spMkLst>
          </pc:spChg>
        </pc:sldLayoutChg>
        <pc:sldLayoutChg chg="delSp modSp mod modTransition setBg">
          <pc:chgData name="Thien Nguyen - Y17" userId="8a2f91e4-1e13-4673-a88c-a1a9aa4f0135" providerId="ADAL" clId="{96488070-B453-4971-AB58-987DE5EEBC9A}" dt="2023-05-22T23:26:09.347" v="20575" actId="478"/>
          <pc:sldLayoutMkLst>
            <pc:docMk/>
            <pc:sldMasterMk cId="1788353970" sldId="2147483648"/>
            <pc:sldLayoutMk cId="4144889131" sldId="2147483662"/>
          </pc:sldLayoutMkLst>
          <pc:spChg chg="mod">
            <ac:chgData name="Thien Nguyen - Y17" userId="8a2f91e4-1e13-4673-a88c-a1a9aa4f0135" providerId="ADAL" clId="{96488070-B453-4971-AB58-987DE5EEBC9A}" dt="2023-05-17T16:35:00.372" v="7555" actId="207"/>
            <ac:spMkLst>
              <pc:docMk/>
              <pc:sldMasterMk cId="1788353970" sldId="2147483648"/>
              <pc:sldLayoutMk cId="4144889131" sldId="2147483662"/>
              <ac:spMk id="2" creationId="{F42407D0-9351-2B13-088A-0CB01348070B}"/>
            </ac:spMkLst>
          </pc:spChg>
          <pc:spChg chg="mod">
            <ac:chgData name="Thien Nguyen - Y17" userId="8a2f91e4-1e13-4673-a88c-a1a9aa4f0135" providerId="ADAL" clId="{96488070-B453-4971-AB58-987DE5EEBC9A}" dt="2023-05-17T17:46:49.510" v="11104" actId="2711"/>
            <ac:spMkLst>
              <pc:docMk/>
              <pc:sldMasterMk cId="1788353970" sldId="2147483648"/>
              <pc:sldLayoutMk cId="4144889131" sldId="2147483662"/>
              <ac:spMk id="3" creationId="{ED0323DD-507B-BBB8-D07D-48F1C98212B8}"/>
            </ac:spMkLst>
          </pc:spChg>
          <pc:spChg chg="del">
            <ac:chgData name="Thien Nguyen - Y17" userId="8a2f91e4-1e13-4673-a88c-a1a9aa4f0135" providerId="ADAL" clId="{96488070-B453-4971-AB58-987DE5EEBC9A}" dt="2023-05-17T16:01:54.820" v="6771" actId="478"/>
            <ac:spMkLst>
              <pc:docMk/>
              <pc:sldMasterMk cId="1788353970" sldId="2147483648"/>
              <pc:sldLayoutMk cId="4144889131" sldId="2147483662"/>
              <ac:spMk id="4" creationId="{FEF08E0B-3524-F901-CF89-23C23FB5EEAC}"/>
            </ac:spMkLst>
          </pc:spChg>
          <pc:spChg chg="del">
            <ac:chgData name="Thien Nguyen - Y17" userId="8a2f91e4-1e13-4673-a88c-a1a9aa4f0135" providerId="ADAL" clId="{96488070-B453-4971-AB58-987DE5EEBC9A}" dt="2023-05-17T16:01:56.132" v="6772" actId="478"/>
            <ac:spMkLst>
              <pc:docMk/>
              <pc:sldMasterMk cId="1788353970" sldId="2147483648"/>
              <pc:sldLayoutMk cId="4144889131" sldId="2147483662"/>
              <ac:spMk id="5" creationId="{5B9A67A4-10EF-5D9B-3FB1-61AB19A4F669}"/>
            </ac:spMkLst>
          </pc:spChg>
          <pc:spChg chg="del">
            <ac:chgData name="Thien Nguyen - Y17" userId="8a2f91e4-1e13-4673-a88c-a1a9aa4f0135" providerId="ADAL" clId="{96488070-B453-4971-AB58-987DE5EEBC9A}" dt="2023-05-22T23:26:09.347" v="20575" actId="478"/>
            <ac:spMkLst>
              <pc:docMk/>
              <pc:sldMasterMk cId="1788353970" sldId="2147483648"/>
              <pc:sldLayoutMk cId="4144889131" sldId="2147483662"/>
              <ac:spMk id="6" creationId="{B1CFFF0D-62AF-3E9C-2C22-E087D2A572B5}"/>
            </ac:spMkLst>
          </pc:spChg>
        </pc:sldLayoutChg>
        <pc:sldLayoutChg chg="del modTransition setBg">
          <pc:chgData name="Thien Nguyen - Y17" userId="8a2f91e4-1e13-4673-a88c-a1a9aa4f0135" providerId="ADAL" clId="{96488070-B453-4971-AB58-987DE5EEBC9A}" dt="2023-05-17T19:11:05.202" v="13929" actId="47"/>
          <pc:sldLayoutMkLst>
            <pc:docMk/>
            <pc:sldMasterMk cId="1788353970" sldId="2147483648"/>
            <pc:sldLayoutMk cId="863636485" sldId="2147483663"/>
          </pc:sldLayoutMkLst>
        </pc:sldLayoutChg>
        <pc:sldLayoutChg chg="delSp mod modTransition setBg">
          <pc:chgData name="Thien Nguyen - Y17" userId="8a2f91e4-1e13-4673-a88c-a1a9aa4f0135" providerId="ADAL" clId="{96488070-B453-4971-AB58-987DE5EEBC9A}" dt="2023-05-22T23:26:12.142" v="20578" actId="478"/>
          <pc:sldLayoutMkLst>
            <pc:docMk/>
            <pc:sldMasterMk cId="1788353970" sldId="2147483648"/>
            <pc:sldLayoutMk cId="1976308899" sldId="2147483664"/>
          </pc:sldLayoutMkLst>
          <pc:spChg chg="del">
            <ac:chgData name="Thien Nguyen - Y17" userId="8a2f91e4-1e13-4673-a88c-a1a9aa4f0135" providerId="ADAL" clId="{96488070-B453-4971-AB58-987DE5EEBC9A}" dt="2023-05-22T23:26:12.142" v="20578" actId="478"/>
            <ac:spMkLst>
              <pc:docMk/>
              <pc:sldMasterMk cId="1788353970" sldId="2147483648"/>
              <pc:sldLayoutMk cId="1976308899" sldId="2147483664"/>
              <ac:spMk id="3" creationId="{85964230-7D40-599D-DC06-27DBB6398923}"/>
            </ac:spMkLst>
          </pc:spChg>
          <pc:spChg chg="del">
            <ac:chgData name="Thien Nguyen - Y17" userId="8a2f91e4-1e13-4673-a88c-a1a9aa4f0135" providerId="ADAL" clId="{96488070-B453-4971-AB58-987DE5EEBC9A}" dt="2023-05-22T23:26:11.484" v="20577" actId="478"/>
            <ac:spMkLst>
              <pc:docMk/>
              <pc:sldMasterMk cId="1788353970" sldId="2147483648"/>
              <pc:sldLayoutMk cId="1976308899" sldId="2147483664"/>
              <ac:spMk id="4" creationId="{F359CE51-9EAE-60AE-F843-93CBB3185409}"/>
            </ac:spMkLst>
          </pc:spChg>
          <pc:spChg chg="del">
            <ac:chgData name="Thien Nguyen - Y17" userId="8a2f91e4-1e13-4673-a88c-a1a9aa4f0135" providerId="ADAL" clId="{96488070-B453-4971-AB58-987DE5EEBC9A}" dt="2023-05-22T23:26:10.724" v="20576" actId="478"/>
            <ac:spMkLst>
              <pc:docMk/>
              <pc:sldMasterMk cId="1788353970" sldId="2147483648"/>
              <pc:sldLayoutMk cId="1976308899" sldId="2147483664"/>
              <ac:spMk id="5" creationId="{03F77DA8-59E9-0608-5ADA-7E26C539A9C4}"/>
            </ac:spMkLst>
          </pc:spChg>
        </pc:sldLayoutChg>
        <pc:sldLayoutChg chg="delSp mod modTransition setBg">
          <pc:chgData name="Thien Nguyen - Y17" userId="8a2f91e4-1e13-4673-a88c-a1a9aa4f0135" providerId="ADAL" clId="{96488070-B453-4971-AB58-987DE5EEBC9A}" dt="2023-05-22T23:26:15.932" v="20581" actId="478"/>
          <pc:sldLayoutMkLst>
            <pc:docMk/>
            <pc:sldMasterMk cId="1788353970" sldId="2147483648"/>
            <pc:sldLayoutMk cId="4198747328" sldId="2147483665"/>
          </pc:sldLayoutMkLst>
          <pc:spChg chg="del">
            <ac:chgData name="Thien Nguyen - Y17" userId="8a2f91e4-1e13-4673-a88c-a1a9aa4f0135" providerId="ADAL" clId="{96488070-B453-4971-AB58-987DE5EEBC9A}" dt="2023-05-22T23:26:15.932" v="20581" actId="478"/>
            <ac:spMkLst>
              <pc:docMk/>
              <pc:sldMasterMk cId="1788353970" sldId="2147483648"/>
              <pc:sldLayoutMk cId="4198747328" sldId="2147483665"/>
              <ac:spMk id="5" creationId="{45F687EA-D1A6-936A-DE5C-0C561449427A}"/>
            </ac:spMkLst>
          </pc:spChg>
          <pc:spChg chg="del">
            <ac:chgData name="Thien Nguyen - Y17" userId="8a2f91e4-1e13-4673-a88c-a1a9aa4f0135" providerId="ADAL" clId="{96488070-B453-4971-AB58-987DE5EEBC9A}" dt="2023-05-22T23:26:15.133" v="20580" actId="478"/>
            <ac:spMkLst>
              <pc:docMk/>
              <pc:sldMasterMk cId="1788353970" sldId="2147483648"/>
              <pc:sldLayoutMk cId="4198747328" sldId="2147483665"/>
              <ac:spMk id="6" creationId="{322A58CA-9590-59A9-7C44-C8230E046970}"/>
            </ac:spMkLst>
          </pc:spChg>
          <pc:spChg chg="del">
            <ac:chgData name="Thien Nguyen - Y17" userId="8a2f91e4-1e13-4673-a88c-a1a9aa4f0135" providerId="ADAL" clId="{96488070-B453-4971-AB58-987DE5EEBC9A}" dt="2023-05-22T23:26:13.629" v="20579" actId="478"/>
            <ac:spMkLst>
              <pc:docMk/>
              <pc:sldMasterMk cId="1788353970" sldId="2147483648"/>
              <pc:sldLayoutMk cId="4198747328" sldId="2147483665"/>
              <ac:spMk id="7" creationId="{6EFAE94A-7996-9819-5D11-99F370B8C071}"/>
            </ac:spMkLst>
          </pc:spChg>
        </pc:sldLayoutChg>
      </pc:sldMasterChg>
      <pc:sldMasterChg chg="modSp delSldLayout modSldLayout">
        <pc:chgData name="Thien Nguyen - Y17" userId="8a2f91e4-1e13-4673-a88c-a1a9aa4f0135" providerId="ADAL" clId="{96488070-B453-4971-AB58-987DE5EEBC9A}" dt="2023-05-16T15:20:04.620" v="2536" actId="47"/>
        <pc:sldMasterMkLst>
          <pc:docMk/>
          <pc:sldMasterMk cId="1788353970" sldId="2147483666"/>
        </pc:sldMasterMkLst>
        <pc:spChg chg="mod">
          <ac:chgData name="Thien Nguyen - Y17" userId="8a2f91e4-1e13-4673-a88c-a1a9aa4f0135" providerId="ADAL" clId="{96488070-B453-4971-AB58-987DE5EEBC9A}" dt="2023-05-16T11:38:45.884" v="85" actId="113"/>
          <ac:spMkLst>
            <pc:docMk/>
            <pc:sldMasterMk cId="1788353970" sldId="2147483666"/>
            <ac:spMk id="2" creationId="{9198F9AA-2C87-421D-97C1-B4248DFDC2C2}"/>
          </ac:spMkLst>
        </pc:spChg>
        <pc:spChg chg="mod">
          <ac:chgData name="Thien Nguyen - Y17" userId="8a2f91e4-1e13-4673-a88c-a1a9aa4f0135" providerId="ADAL" clId="{96488070-B453-4971-AB58-987DE5EEBC9A}" dt="2023-05-16T11:36:16.859" v="62" actId="2711"/>
          <ac:spMkLst>
            <pc:docMk/>
            <pc:sldMasterMk cId="1788353970" sldId="2147483666"/>
            <ac:spMk id="3" creationId="{AE98FC63-C8D2-4CE6-A3F1-EE8ED24590C4}"/>
          </ac:spMkLst>
        </pc:spChg>
        <pc:sldLayoutChg chg="modSp">
          <pc:chgData name="Thien Nguyen - Y17" userId="8a2f91e4-1e13-4673-a88c-a1a9aa4f0135" providerId="ADAL" clId="{96488070-B453-4971-AB58-987DE5EEBC9A}" dt="2023-05-16T11:39:17.181" v="89" actId="113"/>
          <pc:sldLayoutMkLst>
            <pc:docMk/>
            <pc:sldMasterMk cId="1788353970" sldId="2147483648"/>
            <pc:sldLayoutMk cId="2802635032" sldId="2147483651"/>
          </pc:sldLayoutMkLst>
          <pc:spChg chg="mod">
            <ac:chgData name="Thien Nguyen - Y17" userId="8a2f91e4-1e13-4673-a88c-a1a9aa4f0135" providerId="ADAL" clId="{96488070-B453-4971-AB58-987DE5EEBC9A}" dt="2023-05-16T11:39:17.181" v="89" actId="113"/>
            <ac:spMkLst>
              <pc:docMk/>
              <pc:sldMasterMk cId="1788353970" sldId="2147483648"/>
              <pc:sldLayoutMk cId="2802635032" sldId="2147483651"/>
              <ac:spMk id="2" creationId="{6032FDE8-62A6-4290-88E6-2795313DE27E}"/>
            </ac:spMkLst>
          </pc:spChg>
        </pc:sldLayoutChg>
        <pc:sldLayoutChg chg="modSp">
          <pc:chgData name="Thien Nguyen - Y17" userId="8a2f91e4-1e13-4673-a88c-a1a9aa4f0135" providerId="ADAL" clId="{96488070-B453-4971-AB58-987DE5EEBC9A}" dt="2023-05-16T11:39:33.826" v="91" actId="113"/>
          <pc:sldLayoutMkLst>
            <pc:docMk/>
            <pc:sldMasterMk cId="1788353970" sldId="2147483648"/>
            <pc:sldLayoutMk cId="1476947594" sldId="2147483654"/>
          </pc:sldLayoutMkLst>
          <pc:spChg chg="mod">
            <ac:chgData name="Thien Nguyen - Y17" userId="8a2f91e4-1e13-4673-a88c-a1a9aa4f0135" providerId="ADAL" clId="{96488070-B453-4971-AB58-987DE5EEBC9A}" dt="2023-05-16T11:39:33.826" v="91" actId="113"/>
            <ac:spMkLst>
              <pc:docMk/>
              <pc:sldMasterMk cId="1788353970" sldId="2147483648"/>
              <pc:sldLayoutMk cId="1476947594" sldId="2147483654"/>
              <ac:spMk id="4" creationId="{E909627E-FE70-43A1-B0CB-4D4F6C32C2D0}"/>
            </ac:spMkLst>
          </pc:spChg>
        </pc:sldLayoutChg>
        <pc:sldLayoutChg chg="del">
          <pc:chgData name="Thien Nguyen - Y17" userId="8a2f91e4-1e13-4673-a88c-a1a9aa4f0135" providerId="ADAL" clId="{96488070-B453-4971-AB58-987DE5EEBC9A}" dt="2023-05-16T15:20:04.620" v="2536" actId="47"/>
          <pc:sldLayoutMkLst>
            <pc:docMk/>
            <pc:sldMasterMk cId="1788353970" sldId="2147483666"/>
            <pc:sldLayoutMk cId="2279716914" sldId="2147483661"/>
          </pc:sldLayoutMkLst>
        </pc:sldLayoutChg>
      </pc:sldMasterChg>
    </pc:docChg>
  </pc:docChgLst>
  <pc:docChgLst>
    <pc:chgData name="Hung Do - Y17" userId="S::dhung.y17@ump.edu.vn::c8569f35-b7fd-4698-b109-11eb1efb9d50" providerId="AD" clId="Web-{5AE45241-1A11-095D-6A1F-9D90665D8104}"/>
    <pc:docChg chg="modSld">
      <pc:chgData name="Hung Do - Y17" userId="S::dhung.y17@ump.edu.vn::c8569f35-b7fd-4698-b109-11eb1efb9d50" providerId="AD" clId="Web-{5AE45241-1A11-095D-6A1F-9D90665D8104}" dt="2023-05-16T15:30:09.562" v="10" actId="20577"/>
      <pc:docMkLst>
        <pc:docMk/>
      </pc:docMkLst>
      <pc:sldChg chg="modSp">
        <pc:chgData name="Hung Do - Y17" userId="S::dhung.y17@ump.edu.vn::c8569f35-b7fd-4698-b109-11eb1efb9d50" providerId="AD" clId="Web-{5AE45241-1A11-095D-6A1F-9D90665D8104}" dt="2023-05-16T15:30:09.562" v="10" actId="20577"/>
        <pc:sldMkLst>
          <pc:docMk/>
          <pc:sldMk cId="1892008199" sldId="312"/>
        </pc:sldMkLst>
        <pc:spChg chg="mod">
          <ac:chgData name="Hung Do - Y17" userId="S::dhung.y17@ump.edu.vn::c8569f35-b7fd-4698-b109-11eb1efb9d50" providerId="AD" clId="Web-{5AE45241-1A11-095D-6A1F-9D90665D8104}" dt="2023-05-16T15:30:09.562" v="10" actId="20577"/>
          <ac:spMkLst>
            <pc:docMk/>
            <pc:sldMk cId="1892008199" sldId="312"/>
            <ac:spMk id="4" creationId="{4A8CDE56-5743-CF48-C1DB-DA53543E2350}"/>
          </ac:spMkLst>
        </pc:spChg>
      </pc:sldChg>
      <pc:sldChg chg="modSp">
        <pc:chgData name="Hung Do - Y17" userId="S::dhung.y17@ump.edu.vn::c8569f35-b7fd-4698-b109-11eb1efb9d50" providerId="AD" clId="Web-{5AE45241-1A11-095D-6A1F-9D90665D8104}" dt="2023-05-16T15:29:12.482" v="8" actId="20577"/>
        <pc:sldMkLst>
          <pc:docMk/>
          <pc:sldMk cId="2381288334" sldId="345"/>
        </pc:sldMkLst>
        <pc:spChg chg="mod">
          <ac:chgData name="Hung Do - Y17" userId="S::dhung.y17@ump.edu.vn::c8569f35-b7fd-4698-b109-11eb1efb9d50" providerId="AD" clId="Web-{5AE45241-1A11-095D-6A1F-9D90665D8104}" dt="2023-05-16T15:29:12.482" v="8" actId="20577"/>
          <ac:spMkLst>
            <pc:docMk/>
            <pc:sldMk cId="2381288334" sldId="345"/>
            <ac:spMk id="2" creationId="{F3F2AE25-2CEA-7B2C-DF5E-F49EB77B2398}"/>
          </ac:spMkLst>
        </pc:spChg>
      </pc:sldChg>
      <pc:sldChg chg="modSp">
        <pc:chgData name="Hung Do - Y17" userId="S::dhung.y17@ump.edu.vn::c8569f35-b7fd-4698-b109-11eb1efb9d50" providerId="AD" clId="Web-{5AE45241-1A11-095D-6A1F-9D90665D8104}" dt="2023-05-16T15:26:44.680" v="4" actId="20577"/>
        <pc:sldMkLst>
          <pc:docMk/>
          <pc:sldMk cId="3582581441" sldId="354"/>
        </pc:sldMkLst>
        <pc:graphicFrameChg chg="modGraphic">
          <ac:chgData name="Hung Do - Y17" userId="S::dhung.y17@ump.edu.vn::c8569f35-b7fd-4698-b109-11eb1efb9d50" providerId="AD" clId="Web-{5AE45241-1A11-095D-6A1F-9D90665D8104}" dt="2023-05-16T15:26:44.680" v="4" actId="20577"/>
          <ac:graphicFrameMkLst>
            <pc:docMk/>
            <pc:sldMk cId="3582581441" sldId="354"/>
            <ac:graphicFrameMk id="2" creationId="{40BDACF5-D177-15C6-5259-29017CE4A59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DD2082-69E3-4CED-B742-850B1D7E0F43}"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vi-VN"/>
        </a:p>
      </dgm:t>
    </dgm:pt>
    <dgm:pt modelId="{D35D364C-B2E4-4E46-9961-1B9B572AA0CC}">
      <dgm:prSet phldrT="[Text]" custT="1"/>
      <dgm:spPr/>
      <dgm:t>
        <a:bodyPr/>
        <a:lstStyle/>
        <a:p>
          <a:pPr algn="ctr"/>
          <a:r>
            <a:rPr lang="vi-VN" sz="1400" b="1">
              <a:latin typeface="Calibri" panose="020F0502020204030204" pitchFamily="34" charset="0"/>
              <a:cs typeface="Calibri" panose="020F0502020204030204" pitchFamily="34" charset="0"/>
            </a:rPr>
            <a:t>SỎI TÚI MẬT</a:t>
          </a:r>
        </a:p>
      </dgm:t>
    </dgm:pt>
    <dgm:pt modelId="{9AF71659-FAB0-466A-AD40-AD52F4FF53BE}" type="parTrans" cxnId="{4EECAF9C-EDF4-4D05-839E-EC5E06A9E949}">
      <dgm:prSet/>
      <dgm:spPr/>
      <dgm:t>
        <a:bodyPr/>
        <a:lstStyle/>
        <a:p>
          <a:pPr algn="ctr"/>
          <a:endParaRPr lang="vi-VN" sz="1400" b="1">
            <a:latin typeface="Calibri" panose="020F0502020204030204" pitchFamily="34" charset="0"/>
            <a:cs typeface="Calibri" panose="020F0502020204030204" pitchFamily="34" charset="0"/>
          </a:endParaRPr>
        </a:p>
      </dgm:t>
    </dgm:pt>
    <dgm:pt modelId="{DEDF9BE7-9202-4926-95C6-39C1E39CC34E}" type="sibTrans" cxnId="{4EECAF9C-EDF4-4D05-839E-EC5E06A9E949}">
      <dgm:prSet/>
      <dgm:spPr/>
      <dgm:t>
        <a:bodyPr/>
        <a:lstStyle/>
        <a:p>
          <a:pPr algn="ctr"/>
          <a:endParaRPr lang="vi-VN" sz="1400" b="1">
            <a:latin typeface="Calibri" panose="020F0502020204030204" pitchFamily="34" charset="0"/>
            <a:cs typeface="Calibri" panose="020F0502020204030204" pitchFamily="34" charset="0"/>
          </a:endParaRPr>
        </a:p>
      </dgm:t>
    </dgm:pt>
    <dgm:pt modelId="{76B47EBA-2E4E-41ED-942B-813D09F4C543}">
      <dgm:prSet phldrT="[Text]" custT="1"/>
      <dgm:spPr/>
      <dgm:t>
        <a:bodyPr/>
        <a:lstStyle/>
        <a:p>
          <a:pPr algn="ctr"/>
          <a:r>
            <a:rPr lang="vi-VN" sz="1400" b="1">
              <a:latin typeface="Calibri" panose="020F0502020204030204" pitchFamily="34" charset="0"/>
              <a:cs typeface="Calibri" panose="020F0502020204030204" pitchFamily="34" charset="0"/>
            </a:rPr>
            <a:t>KHÔNG TRIỆU CHỨNG</a:t>
          </a:r>
        </a:p>
      </dgm:t>
    </dgm:pt>
    <dgm:pt modelId="{61C2329A-3BFF-497B-A2B8-4AE508A0E255}" type="parTrans" cxnId="{80ADA0C3-7AAA-45ED-B438-0AA18D6E9C78}">
      <dgm:prSet/>
      <dgm:spPr/>
      <dgm:t>
        <a:bodyPr/>
        <a:lstStyle/>
        <a:p>
          <a:pPr algn="ctr"/>
          <a:endParaRPr lang="vi-VN" sz="1400" b="1">
            <a:latin typeface="Calibri" panose="020F0502020204030204" pitchFamily="34" charset="0"/>
            <a:cs typeface="Calibri" panose="020F0502020204030204" pitchFamily="34" charset="0"/>
          </a:endParaRPr>
        </a:p>
      </dgm:t>
    </dgm:pt>
    <dgm:pt modelId="{69EA4F99-3244-46FE-B49F-ED329C43AC95}" type="sibTrans" cxnId="{80ADA0C3-7AAA-45ED-B438-0AA18D6E9C78}">
      <dgm:prSet/>
      <dgm:spPr/>
      <dgm:t>
        <a:bodyPr/>
        <a:lstStyle/>
        <a:p>
          <a:pPr algn="ctr"/>
          <a:endParaRPr lang="vi-VN" sz="1400" b="1">
            <a:latin typeface="Calibri" panose="020F0502020204030204" pitchFamily="34" charset="0"/>
            <a:cs typeface="Calibri" panose="020F0502020204030204" pitchFamily="34" charset="0"/>
          </a:endParaRPr>
        </a:p>
      </dgm:t>
    </dgm:pt>
    <dgm:pt modelId="{9360FA74-327F-47E8-BB07-9567E58C4EBE}">
      <dgm:prSet phldrT="[Text]" custT="1"/>
      <dgm:spPr/>
      <dgm:t>
        <a:bodyPr/>
        <a:lstStyle/>
        <a:p>
          <a:pPr algn="l">
            <a:buFont typeface="Arial" panose="020B0604020202020204" pitchFamily="34" charset="0"/>
            <a:buChar char="•"/>
          </a:pPr>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SỎI KÈM POLYP TÚI MẬT</a:t>
          </a:r>
        </a:p>
        <a:p>
          <a:pPr algn="l">
            <a:buFont typeface="Arial" panose="020B0604020202020204" pitchFamily="34" charset="0"/>
            <a:buChar char="•"/>
          </a:pPr>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TÚI MẬT SỨ</a:t>
          </a:r>
        </a:p>
        <a:p>
          <a:pPr algn="l">
            <a:buFont typeface="Arial" panose="020B0604020202020204" pitchFamily="34" charset="0"/>
            <a:buChar char="•"/>
          </a:pPr>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S</a:t>
          </a:r>
          <a:r>
            <a:rPr lang="en-US" sz="1400" b="1" dirty="0">
              <a:latin typeface="Calibri" panose="020F0502020204030204" pitchFamily="34" charset="0"/>
              <a:cs typeface="Calibri" panose="020F0502020204030204" pitchFamily="34" charset="0"/>
            </a:rPr>
            <a:t>Ỏ</a:t>
          </a:r>
          <a:r>
            <a:rPr lang="vi-VN" sz="1400" b="1" dirty="0">
              <a:latin typeface="Calibri" panose="020F0502020204030204" pitchFamily="34" charset="0"/>
              <a:cs typeface="Calibri" panose="020F0502020204030204" pitchFamily="34" charset="0"/>
            </a:rPr>
            <a:t>I TÚI MẬT </a:t>
          </a:r>
          <a:r>
            <a:rPr lang="en-US" sz="1400" b="1" dirty="0">
              <a:latin typeface="Calibri" panose="020F0502020204030204" pitchFamily="34" charset="0"/>
              <a:cs typeface="Calibri" panose="020F0502020204030204" pitchFamily="34" charset="0"/>
            </a:rPr>
            <a:t>&gt;</a:t>
          </a:r>
          <a:r>
            <a:rPr lang="vi-VN" sz="1400" b="1"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2.5</a:t>
          </a:r>
          <a:r>
            <a:rPr lang="vi-VN" sz="1400" b="1" dirty="0">
              <a:latin typeface="Calibri" panose="020F0502020204030204" pitchFamily="34" charset="0"/>
              <a:cs typeface="Calibri" panose="020F0502020204030204" pitchFamily="34" charset="0"/>
            </a:rPr>
            <a:t> CM</a:t>
          </a:r>
          <a:endParaRPr lang="en-US" sz="1400" b="1" dirty="0">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400" b="1" dirty="0">
              <a:latin typeface="Calibri" panose="020F0502020204030204" pitchFamily="34" charset="0"/>
              <a:cs typeface="Calibri" panose="020F0502020204030204" pitchFamily="34" charset="0"/>
            </a:rPr>
            <a:t>  - KÊNH CHUNG MẬT TUỴ DÀI</a:t>
          </a:r>
          <a:endParaRPr lang="vi-VN" sz="1400" b="1" dirty="0">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TRƯỚC KHI GHÉP TẠNG</a:t>
          </a:r>
        </a:p>
        <a:p>
          <a:pPr algn="l">
            <a:buFont typeface="Arial" panose="020B0604020202020204" pitchFamily="34" charset="0"/>
            <a:buChar char="•"/>
          </a:pPr>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THIẾU MÁU TÁN HUYẾT</a:t>
          </a:r>
        </a:p>
      </dgm:t>
    </dgm:pt>
    <dgm:pt modelId="{4B8C2D56-D707-4C87-AAB8-EA582161E4E1}" type="parTrans" cxnId="{32AF9D6F-9A81-4E11-8095-3959C25DAE26}">
      <dgm:prSet/>
      <dgm:spPr/>
      <dgm:t>
        <a:bodyPr/>
        <a:lstStyle/>
        <a:p>
          <a:pPr algn="ctr"/>
          <a:endParaRPr lang="vi-VN" sz="1400" b="1">
            <a:latin typeface="Calibri" panose="020F0502020204030204" pitchFamily="34" charset="0"/>
            <a:cs typeface="Calibri" panose="020F0502020204030204" pitchFamily="34" charset="0"/>
          </a:endParaRPr>
        </a:p>
      </dgm:t>
    </dgm:pt>
    <dgm:pt modelId="{FAF038EA-9364-4B88-90D2-58C863785238}" type="sibTrans" cxnId="{32AF9D6F-9A81-4E11-8095-3959C25DAE26}">
      <dgm:prSet/>
      <dgm:spPr/>
      <dgm:t>
        <a:bodyPr/>
        <a:lstStyle/>
        <a:p>
          <a:pPr algn="ctr"/>
          <a:endParaRPr lang="vi-VN" sz="1400" b="1">
            <a:latin typeface="Calibri" panose="020F0502020204030204" pitchFamily="34" charset="0"/>
            <a:cs typeface="Calibri" panose="020F0502020204030204" pitchFamily="34" charset="0"/>
          </a:endParaRPr>
        </a:p>
      </dgm:t>
    </dgm:pt>
    <dgm:pt modelId="{AB299AAB-C1DC-4420-9D2C-69E768C18989}">
      <dgm:prSet custT="1"/>
      <dgm:spPr/>
      <dgm:t>
        <a:bodyPr/>
        <a:lstStyle/>
        <a:p>
          <a:pPr algn="ctr"/>
          <a:r>
            <a:rPr lang="vi-VN" sz="1400" b="1">
              <a:latin typeface="Calibri" panose="020F0502020204030204" pitchFamily="34" charset="0"/>
              <a:cs typeface="Calibri" panose="020F0502020204030204" pitchFamily="34" charset="0"/>
            </a:rPr>
            <a:t>CÓ BIẾN CHỨNG</a:t>
          </a:r>
        </a:p>
      </dgm:t>
    </dgm:pt>
    <dgm:pt modelId="{A2357412-7FDF-4DFD-B25D-1B27BFD1C8EB}" type="parTrans" cxnId="{9487DE2D-2112-403C-ACE1-43EC6D2EEAFD}">
      <dgm:prSet/>
      <dgm:spPr/>
      <dgm:t>
        <a:bodyPr/>
        <a:lstStyle/>
        <a:p>
          <a:pPr algn="ctr"/>
          <a:endParaRPr lang="vi-VN" sz="1400" b="1">
            <a:latin typeface="Calibri" panose="020F0502020204030204" pitchFamily="34" charset="0"/>
            <a:cs typeface="Calibri" panose="020F0502020204030204" pitchFamily="34" charset="0"/>
          </a:endParaRPr>
        </a:p>
      </dgm:t>
    </dgm:pt>
    <dgm:pt modelId="{33470C62-DCF7-433C-A4C4-DFCFF4A7D517}" type="sibTrans" cxnId="{9487DE2D-2112-403C-ACE1-43EC6D2EEAFD}">
      <dgm:prSet/>
      <dgm:spPr/>
      <dgm:t>
        <a:bodyPr/>
        <a:lstStyle/>
        <a:p>
          <a:pPr algn="ctr"/>
          <a:endParaRPr lang="vi-VN" sz="1400" b="1">
            <a:latin typeface="Calibri" panose="020F0502020204030204" pitchFamily="34" charset="0"/>
            <a:cs typeface="Calibri" panose="020F0502020204030204" pitchFamily="34" charset="0"/>
          </a:endParaRPr>
        </a:p>
      </dgm:t>
    </dgm:pt>
    <dgm:pt modelId="{699355EF-A150-40E3-8AEE-0C3E4998A4FD}">
      <dgm:prSet custT="1"/>
      <dgm:spPr/>
      <dgm:t>
        <a:bodyPr/>
        <a:lstStyle/>
        <a:p>
          <a:pPr algn="l"/>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VIÊM TÚI MẬT CẤP, MẠN</a:t>
          </a:r>
        </a:p>
        <a:p>
          <a:pPr algn="l"/>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VIÊM TỤY CẤP</a:t>
          </a:r>
        </a:p>
        <a:p>
          <a:pPr algn="l"/>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HỘI CHỨNG MIRIZZI</a:t>
          </a:r>
        </a:p>
        <a:p>
          <a:pPr algn="l"/>
          <a:r>
            <a:rPr lang="en-US" sz="1400" b="1" dirty="0">
              <a:latin typeface="Calibri" panose="020F0502020204030204" pitchFamily="34" charset="0"/>
              <a:cs typeface="Calibri" panose="020F0502020204030204" pitchFamily="34" charset="0"/>
            </a:rPr>
            <a:t>  - </a:t>
          </a:r>
          <a:r>
            <a:rPr lang="vi-VN" sz="1400" b="1" dirty="0">
              <a:latin typeface="Calibri" panose="020F0502020204030204" pitchFamily="34" charset="0"/>
              <a:cs typeface="Calibri" panose="020F0502020204030204" pitchFamily="34" charset="0"/>
            </a:rPr>
            <a:t>TẮC RUỘT DO SỎI MẬT</a:t>
          </a:r>
        </a:p>
      </dgm:t>
    </dgm:pt>
    <dgm:pt modelId="{421D3494-6AB7-42C9-98AD-259EBF8218F0}" type="parTrans" cxnId="{2E7DEB90-C4B7-43ED-A859-95A18A8B2305}">
      <dgm:prSet/>
      <dgm:spPr/>
      <dgm:t>
        <a:bodyPr/>
        <a:lstStyle/>
        <a:p>
          <a:pPr algn="ctr"/>
          <a:endParaRPr lang="vi-VN" sz="1400" b="1">
            <a:latin typeface="Calibri" panose="020F0502020204030204" pitchFamily="34" charset="0"/>
            <a:cs typeface="Calibri" panose="020F0502020204030204" pitchFamily="34" charset="0"/>
          </a:endParaRPr>
        </a:p>
      </dgm:t>
    </dgm:pt>
    <dgm:pt modelId="{61436AFC-F2D6-4D21-9A4A-A2A82EC06142}" type="sibTrans" cxnId="{2E7DEB90-C4B7-43ED-A859-95A18A8B2305}">
      <dgm:prSet/>
      <dgm:spPr/>
      <dgm:t>
        <a:bodyPr/>
        <a:lstStyle/>
        <a:p>
          <a:pPr algn="ctr"/>
          <a:endParaRPr lang="vi-VN" sz="1400" b="1">
            <a:latin typeface="Calibri" panose="020F0502020204030204" pitchFamily="34" charset="0"/>
            <a:cs typeface="Calibri" panose="020F0502020204030204" pitchFamily="34" charset="0"/>
          </a:endParaRPr>
        </a:p>
      </dgm:t>
    </dgm:pt>
    <dgm:pt modelId="{4532317E-9159-4EA7-8992-84D177BD3498}">
      <dgm:prSet phldrT="[Text]" custT="1"/>
      <dgm:spPr/>
      <dgm:t>
        <a:bodyPr/>
        <a:lstStyle/>
        <a:p>
          <a:pPr algn="ctr">
            <a:buFont typeface="Arial" panose="020B0604020202020204" pitchFamily="34" charset="0"/>
            <a:buChar char="•"/>
          </a:pPr>
          <a:r>
            <a:rPr lang="en-US" sz="1400" b="1">
              <a:latin typeface="Calibri" panose="020F0502020204030204" pitchFamily="34" charset="0"/>
              <a:cs typeface="Calibri" panose="020F0502020204030204" pitchFamily="34" charset="0"/>
            </a:rPr>
            <a:t>CÓ TRIỆU CHỨNG</a:t>
          </a:r>
          <a:endParaRPr lang="vi-VN" sz="1400" b="1">
            <a:latin typeface="Calibri" panose="020F0502020204030204" pitchFamily="34" charset="0"/>
            <a:cs typeface="Calibri" panose="020F0502020204030204" pitchFamily="34" charset="0"/>
          </a:endParaRPr>
        </a:p>
      </dgm:t>
    </dgm:pt>
    <dgm:pt modelId="{E03FE91C-1A80-41CC-AEF3-D6B22093C95B}" type="parTrans" cxnId="{ED186325-2F53-4900-976F-F77D0A5AB35C}">
      <dgm:prSet/>
      <dgm:spPr/>
      <dgm:t>
        <a:bodyPr/>
        <a:lstStyle/>
        <a:p>
          <a:endParaRPr lang="en-US"/>
        </a:p>
      </dgm:t>
    </dgm:pt>
    <dgm:pt modelId="{F515EE19-F77D-4415-B152-7C8C373108D8}" type="sibTrans" cxnId="{ED186325-2F53-4900-976F-F77D0A5AB35C}">
      <dgm:prSet/>
      <dgm:spPr/>
      <dgm:t>
        <a:bodyPr/>
        <a:lstStyle/>
        <a:p>
          <a:endParaRPr lang="en-US"/>
        </a:p>
      </dgm:t>
    </dgm:pt>
    <dgm:pt modelId="{3E71DA2B-9D77-4F33-86D8-A96B36838212}">
      <dgm:prSet phldrT="[Text]" custT="1"/>
      <dgm:spPr/>
      <dgm:t>
        <a:bodyPr/>
        <a:lstStyle/>
        <a:p>
          <a:pPr algn="ctr">
            <a:buFont typeface="Arial" panose="020B0604020202020204" pitchFamily="34" charset="0"/>
            <a:buChar char="•"/>
          </a:pPr>
          <a:r>
            <a:rPr lang="en-US" sz="1400" b="1">
              <a:latin typeface="Calibri" panose="020F0502020204030204" pitchFamily="34" charset="0"/>
              <a:cs typeface="Calibri" panose="020F0502020204030204" pitchFamily="34" charset="0"/>
            </a:rPr>
            <a:t>CƠN ĐAU QUẶN MẬT</a:t>
          </a:r>
          <a:endParaRPr lang="vi-VN" sz="1400" b="1">
            <a:latin typeface="Calibri" panose="020F0502020204030204" pitchFamily="34" charset="0"/>
            <a:cs typeface="Calibri" panose="020F0502020204030204" pitchFamily="34" charset="0"/>
          </a:endParaRPr>
        </a:p>
      </dgm:t>
    </dgm:pt>
    <dgm:pt modelId="{522739DF-9856-483A-AB16-410881555930}" type="parTrans" cxnId="{5D5F3A3A-7618-4F01-BC77-E81BCE3C3C4D}">
      <dgm:prSet/>
      <dgm:spPr/>
      <dgm:t>
        <a:bodyPr/>
        <a:lstStyle/>
        <a:p>
          <a:endParaRPr lang="en-US"/>
        </a:p>
      </dgm:t>
    </dgm:pt>
    <dgm:pt modelId="{21C2ACDD-1D20-4E67-AB1D-AB276C77CED8}" type="sibTrans" cxnId="{5D5F3A3A-7618-4F01-BC77-E81BCE3C3C4D}">
      <dgm:prSet/>
      <dgm:spPr/>
      <dgm:t>
        <a:bodyPr/>
        <a:lstStyle/>
        <a:p>
          <a:endParaRPr lang="en-US"/>
        </a:p>
      </dgm:t>
    </dgm:pt>
    <dgm:pt modelId="{50BDCAB5-A996-462B-B8C9-D0381AFD533B}" type="pres">
      <dgm:prSet presAssocID="{5CDD2082-69E3-4CED-B742-850B1D7E0F43}" presName="hierChild1" presStyleCnt="0">
        <dgm:presLayoutVars>
          <dgm:orgChart val="1"/>
          <dgm:chPref val="1"/>
          <dgm:dir/>
          <dgm:animOne val="branch"/>
          <dgm:animLvl val="lvl"/>
          <dgm:resizeHandles/>
        </dgm:presLayoutVars>
      </dgm:prSet>
      <dgm:spPr/>
    </dgm:pt>
    <dgm:pt modelId="{3669D1EF-8744-4584-8AF0-3EA9155F4C46}" type="pres">
      <dgm:prSet presAssocID="{D35D364C-B2E4-4E46-9961-1B9B572AA0CC}" presName="hierRoot1" presStyleCnt="0">
        <dgm:presLayoutVars>
          <dgm:hierBranch val="init"/>
        </dgm:presLayoutVars>
      </dgm:prSet>
      <dgm:spPr/>
    </dgm:pt>
    <dgm:pt modelId="{6CC29DBA-7546-4338-B128-3DB9621954CE}" type="pres">
      <dgm:prSet presAssocID="{D35D364C-B2E4-4E46-9961-1B9B572AA0CC}" presName="rootComposite1" presStyleCnt="0"/>
      <dgm:spPr/>
    </dgm:pt>
    <dgm:pt modelId="{BE841C53-2607-4180-B454-8F283DB61CF8}" type="pres">
      <dgm:prSet presAssocID="{D35D364C-B2E4-4E46-9961-1B9B572AA0CC}" presName="rootText1" presStyleLbl="node0" presStyleIdx="0" presStyleCnt="1">
        <dgm:presLayoutVars>
          <dgm:chPref val="3"/>
        </dgm:presLayoutVars>
      </dgm:prSet>
      <dgm:spPr/>
    </dgm:pt>
    <dgm:pt modelId="{81B5FBE0-EF93-4A3D-9D50-063B735D39BC}" type="pres">
      <dgm:prSet presAssocID="{D35D364C-B2E4-4E46-9961-1B9B572AA0CC}" presName="rootConnector1" presStyleLbl="node1" presStyleIdx="0" presStyleCnt="0"/>
      <dgm:spPr/>
    </dgm:pt>
    <dgm:pt modelId="{F51DFF42-14F9-418C-ABAF-2E636425C3C0}" type="pres">
      <dgm:prSet presAssocID="{D35D364C-B2E4-4E46-9961-1B9B572AA0CC}" presName="hierChild2" presStyleCnt="0"/>
      <dgm:spPr/>
    </dgm:pt>
    <dgm:pt modelId="{A1CDFD60-75C5-496E-B2F8-10135E47952A}" type="pres">
      <dgm:prSet presAssocID="{61C2329A-3BFF-497B-A2B8-4AE508A0E255}" presName="Name37" presStyleLbl="parChTrans1D2" presStyleIdx="0" presStyleCnt="3"/>
      <dgm:spPr/>
    </dgm:pt>
    <dgm:pt modelId="{5E73D477-C358-4810-B9B7-2D4128AA90B4}" type="pres">
      <dgm:prSet presAssocID="{76B47EBA-2E4E-41ED-942B-813D09F4C543}" presName="hierRoot2" presStyleCnt="0">
        <dgm:presLayoutVars>
          <dgm:hierBranch val="init"/>
        </dgm:presLayoutVars>
      </dgm:prSet>
      <dgm:spPr/>
    </dgm:pt>
    <dgm:pt modelId="{A9ADA917-7E06-4A93-95FC-8BC5B7D5DEB9}" type="pres">
      <dgm:prSet presAssocID="{76B47EBA-2E4E-41ED-942B-813D09F4C543}" presName="rootComposite" presStyleCnt="0"/>
      <dgm:spPr/>
    </dgm:pt>
    <dgm:pt modelId="{3D9EED10-63D0-4C0C-A7C0-BC11A453C830}" type="pres">
      <dgm:prSet presAssocID="{76B47EBA-2E4E-41ED-942B-813D09F4C543}" presName="rootText" presStyleLbl="node2" presStyleIdx="0" presStyleCnt="3">
        <dgm:presLayoutVars>
          <dgm:chPref val="3"/>
        </dgm:presLayoutVars>
      </dgm:prSet>
      <dgm:spPr/>
    </dgm:pt>
    <dgm:pt modelId="{C8DECB3F-D003-400A-AC9F-C04EE0CED5D7}" type="pres">
      <dgm:prSet presAssocID="{76B47EBA-2E4E-41ED-942B-813D09F4C543}" presName="rootConnector" presStyleLbl="node2" presStyleIdx="0" presStyleCnt="3"/>
      <dgm:spPr/>
    </dgm:pt>
    <dgm:pt modelId="{59D3E6A6-D0D4-406D-9FD0-6AEFF3E33DBF}" type="pres">
      <dgm:prSet presAssocID="{76B47EBA-2E4E-41ED-942B-813D09F4C543}" presName="hierChild4" presStyleCnt="0"/>
      <dgm:spPr/>
    </dgm:pt>
    <dgm:pt modelId="{5B353771-AD9E-4D58-BD96-470D80BFB735}" type="pres">
      <dgm:prSet presAssocID="{4B8C2D56-D707-4C87-AAB8-EA582161E4E1}" presName="Name37" presStyleLbl="parChTrans1D3" presStyleIdx="0" presStyleCnt="3"/>
      <dgm:spPr/>
    </dgm:pt>
    <dgm:pt modelId="{4B3CEC9F-654B-4034-A30F-65768ABFFE74}" type="pres">
      <dgm:prSet presAssocID="{9360FA74-327F-47E8-BB07-9567E58C4EBE}" presName="hierRoot2" presStyleCnt="0">
        <dgm:presLayoutVars>
          <dgm:hierBranch val="init"/>
        </dgm:presLayoutVars>
      </dgm:prSet>
      <dgm:spPr/>
    </dgm:pt>
    <dgm:pt modelId="{FDAA7F96-EB33-4175-A3E8-CE197D08021D}" type="pres">
      <dgm:prSet presAssocID="{9360FA74-327F-47E8-BB07-9567E58C4EBE}" presName="rootComposite" presStyleCnt="0"/>
      <dgm:spPr/>
    </dgm:pt>
    <dgm:pt modelId="{C7999A71-AA4A-4CD1-B374-1EEAF324490B}" type="pres">
      <dgm:prSet presAssocID="{9360FA74-327F-47E8-BB07-9567E58C4EBE}" presName="rootText" presStyleLbl="node3" presStyleIdx="0" presStyleCnt="3" custScaleY="168807">
        <dgm:presLayoutVars>
          <dgm:chPref val="3"/>
        </dgm:presLayoutVars>
      </dgm:prSet>
      <dgm:spPr/>
    </dgm:pt>
    <dgm:pt modelId="{19E2698D-0B2A-4069-9F3E-94019849DCA0}" type="pres">
      <dgm:prSet presAssocID="{9360FA74-327F-47E8-BB07-9567E58C4EBE}" presName="rootConnector" presStyleLbl="node3" presStyleIdx="0" presStyleCnt="3"/>
      <dgm:spPr/>
    </dgm:pt>
    <dgm:pt modelId="{27CCD0CE-7F3E-4B1A-A589-74ED96E3AF01}" type="pres">
      <dgm:prSet presAssocID="{9360FA74-327F-47E8-BB07-9567E58C4EBE}" presName="hierChild4" presStyleCnt="0"/>
      <dgm:spPr/>
    </dgm:pt>
    <dgm:pt modelId="{D67F0BB0-9E30-43BB-B50D-7EAC2080E8FF}" type="pres">
      <dgm:prSet presAssocID="{9360FA74-327F-47E8-BB07-9567E58C4EBE}" presName="hierChild5" presStyleCnt="0"/>
      <dgm:spPr/>
    </dgm:pt>
    <dgm:pt modelId="{0A2BD060-D9C0-4739-9785-DC724675A8F4}" type="pres">
      <dgm:prSet presAssocID="{76B47EBA-2E4E-41ED-942B-813D09F4C543}" presName="hierChild5" presStyleCnt="0"/>
      <dgm:spPr/>
    </dgm:pt>
    <dgm:pt modelId="{23BB4337-B9D5-4C35-BBCC-8F1EB0E1DDF2}" type="pres">
      <dgm:prSet presAssocID="{E03FE91C-1A80-41CC-AEF3-D6B22093C95B}" presName="Name37" presStyleLbl="parChTrans1D2" presStyleIdx="1" presStyleCnt="3"/>
      <dgm:spPr/>
    </dgm:pt>
    <dgm:pt modelId="{ED72B991-E268-4183-A426-AB07A00B0205}" type="pres">
      <dgm:prSet presAssocID="{4532317E-9159-4EA7-8992-84D177BD3498}" presName="hierRoot2" presStyleCnt="0">
        <dgm:presLayoutVars>
          <dgm:hierBranch val="init"/>
        </dgm:presLayoutVars>
      </dgm:prSet>
      <dgm:spPr/>
    </dgm:pt>
    <dgm:pt modelId="{CCA02BEC-33B4-4EE5-B942-711DA6E08A3F}" type="pres">
      <dgm:prSet presAssocID="{4532317E-9159-4EA7-8992-84D177BD3498}" presName="rootComposite" presStyleCnt="0"/>
      <dgm:spPr/>
    </dgm:pt>
    <dgm:pt modelId="{135BEB9F-C27A-467A-AADD-33F20A4878D9}" type="pres">
      <dgm:prSet presAssocID="{4532317E-9159-4EA7-8992-84D177BD3498}" presName="rootText" presStyleLbl="node2" presStyleIdx="1" presStyleCnt="3">
        <dgm:presLayoutVars>
          <dgm:chPref val="3"/>
        </dgm:presLayoutVars>
      </dgm:prSet>
      <dgm:spPr/>
    </dgm:pt>
    <dgm:pt modelId="{E92E2149-E9E2-4D49-AF19-F89DBB2C7107}" type="pres">
      <dgm:prSet presAssocID="{4532317E-9159-4EA7-8992-84D177BD3498}" presName="rootConnector" presStyleLbl="node2" presStyleIdx="1" presStyleCnt="3"/>
      <dgm:spPr/>
    </dgm:pt>
    <dgm:pt modelId="{BB0C3E96-084B-480D-955D-AD635F80C1F1}" type="pres">
      <dgm:prSet presAssocID="{4532317E-9159-4EA7-8992-84D177BD3498}" presName="hierChild4" presStyleCnt="0"/>
      <dgm:spPr/>
    </dgm:pt>
    <dgm:pt modelId="{CFB9B729-FEA6-40BC-B2B7-160508C7D900}" type="pres">
      <dgm:prSet presAssocID="{522739DF-9856-483A-AB16-410881555930}" presName="Name37" presStyleLbl="parChTrans1D3" presStyleIdx="1" presStyleCnt="3"/>
      <dgm:spPr/>
    </dgm:pt>
    <dgm:pt modelId="{78E4CB72-F72A-4C41-976F-9A84DF5BCFFF}" type="pres">
      <dgm:prSet presAssocID="{3E71DA2B-9D77-4F33-86D8-A96B36838212}" presName="hierRoot2" presStyleCnt="0">
        <dgm:presLayoutVars>
          <dgm:hierBranch val="init"/>
        </dgm:presLayoutVars>
      </dgm:prSet>
      <dgm:spPr/>
    </dgm:pt>
    <dgm:pt modelId="{6DDD4AD0-9332-45B8-873A-FCA7A3415739}" type="pres">
      <dgm:prSet presAssocID="{3E71DA2B-9D77-4F33-86D8-A96B36838212}" presName="rootComposite" presStyleCnt="0"/>
      <dgm:spPr/>
    </dgm:pt>
    <dgm:pt modelId="{001167DF-A0F4-4810-82D1-153FCB8DF95E}" type="pres">
      <dgm:prSet presAssocID="{3E71DA2B-9D77-4F33-86D8-A96B36838212}" presName="rootText" presStyleLbl="node3" presStyleIdx="1" presStyleCnt="3" custScaleY="131277">
        <dgm:presLayoutVars>
          <dgm:chPref val="3"/>
        </dgm:presLayoutVars>
      </dgm:prSet>
      <dgm:spPr/>
    </dgm:pt>
    <dgm:pt modelId="{F07B48A6-8F64-4695-A2D9-F484CD289282}" type="pres">
      <dgm:prSet presAssocID="{3E71DA2B-9D77-4F33-86D8-A96B36838212}" presName="rootConnector" presStyleLbl="node3" presStyleIdx="1" presStyleCnt="3"/>
      <dgm:spPr/>
    </dgm:pt>
    <dgm:pt modelId="{99FA5068-3593-4883-8E20-BAAEF216704D}" type="pres">
      <dgm:prSet presAssocID="{3E71DA2B-9D77-4F33-86D8-A96B36838212}" presName="hierChild4" presStyleCnt="0"/>
      <dgm:spPr/>
    </dgm:pt>
    <dgm:pt modelId="{97E900B2-EB94-42EF-B676-A7CD3CB0AC5D}" type="pres">
      <dgm:prSet presAssocID="{3E71DA2B-9D77-4F33-86D8-A96B36838212}" presName="hierChild5" presStyleCnt="0"/>
      <dgm:spPr/>
    </dgm:pt>
    <dgm:pt modelId="{D6DFFF09-03E0-4893-9FE3-FA91B13D2418}" type="pres">
      <dgm:prSet presAssocID="{4532317E-9159-4EA7-8992-84D177BD3498}" presName="hierChild5" presStyleCnt="0"/>
      <dgm:spPr/>
    </dgm:pt>
    <dgm:pt modelId="{A70FE038-937C-4081-87F8-7E01D182BEFA}" type="pres">
      <dgm:prSet presAssocID="{A2357412-7FDF-4DFD-B25D-1B27BFD1C8EB}" presName="Name37" presStyleLbl="parChTrans1D2" presStyleIdx="2" presStyleCnt="3"/>
      <dgm:spPr/>
    </dgm:pt>
    <dgm:pt modelId="{71CB9314-2181-4937-A162-D1AFC8AEF669}" type="pres">
      <dgm:prSet presAssocID="{AB299AAB-C1DC-4420-9D2C-69E768C18989}" presName="hierRoot2" presStyleCnt="0">
        <dgm:presLayoutVars>
          <dgm:hierBranch val="init"/>
        </dgm:presLayoutVars>
      </dgm:prSet>
      <dgm:spPr/>
    </dgm:pt>
    <dgm:pt modelId="{F3849B0F-9897-4E2F-9989-D484C0453629}" type="pres">
      <dgm:prSet presAssocID="{AB299AAB-C1DC-4420-9D2C-69E768C18989}" presName="rootComposite" presStyleCnt="0"/>
      <dgm:spPr/>
    </dgm:pt>
    <dgm:pt modelId="{B2BDA5AF-EF9E-44DC-9128-5AE4052A1F66}" type="pres">
      <dgm:prSet presAssocID="{AB299AAB-C1DC-4420-9D2C-69E768C18989}" presName="rootText" presStyleLbl="node2" presStyleIdx="2" presStyleCnt="3">
        <dgm:presLayoutVars>
          <dgm:chPref val="3"/>
        </dgm:presLayoutVars>
      </dgm:prSet>
      <dgm:spPr/>
    </dgm:pt>
    <dgm:pt modelId="{9E796AE3-EDA9-4E4E-90D7-E603E34C9E2B}" type="pres">
      <dgm:prSet presAssocID="{AB299AAB-C1DC-4420-9D2C-69E768C18989}" presName="rootConnector" presStyleLbl="node2" presStyleIdx="2" presStyleCnt="3"/>
      <dgm:spPr/>
    </dgm:pt>
    <dgm:pt modelId="{8A29463E-C434-4F5F-BABE-E2D605724031}" type="pres">
      <dgm:prSet presAssocID="{AB299AAB-C1DC-4420-9D2C-69E768C18989}" presName="hierChild4" presStyleCnt="0"/>
      <dgm:spPr/>
    </dgm:pt>
    <dgm:pt modelId="{6890EA51-948C-4F7B-8441-733CB42DFB09}" type="pres">
      <dgm:prSet presAssocID="{421D3494-6AB7-42C9-98AD-259EBF8218F0}" presName="Name37" presStyleLbl="parChTrans1D3" presStyleIdx="2" presStyleCnt="3"/>
      <dgm:spPr/>
    </dgm:pt>
    <dgm:pt modelId="{E5A78DF3-1202-4F35-82E1-A4376FB8BCB8}" type="pres">
      <dgm:prSet presAssocID="{699355EF-A150-40E3-8AEE-0C3E4998A4FD}" presName="hierRoot2" presStyleCnt="0">
        <dgm:presLayoutVars>
          <dgm:hierBranch val="init"/>
        </dgm:presLayoutVars>
      </dgm:prSet>
      <dgm:spPr/>
    </dgm:pt>
    <dgm:pt modelId="{6D983307-AC19-4E91-B800-DE9A8F25CAE8}" type="pres">
      <dgm:prSet presAssocID="{699355EF-A150-40E3-8AEE-0C3E4998A4FD}" presName="rootComposite" presStyleCnt="0"/>
      <dgm:spPr/>
    </dgm:pt>
    <dgm:pt modelId="{0EE4A49D-9B14-4B75-A38C-EF33018F0A0C}" type="pres">
      <dgm:prSet presAssocID="{699355EF-A150-40E3-8AEE-0C3E4998A4FD}" presName="rootText" presStyleLbl="node3" presStyleIdx="2" presStyleCnt="3" custScaleY="168286">
        <dgm:presLayoutVars>
          <dgm:chPref val="3"/>
        </dgm:presLayoutVars>
      </dgm:prSet>
      <dgm:spPr/>
    </dgm:pt>
    <dgm:pt modelId="{1ED3F211-B9AD-4723-AE55-0FCD6D0FB853}" type="pres">
      <dgm:prSet presAssocID="{699355EF-A150-40E3-8AEE-0C3E4998A4FD}" presName="rootConnector" presStyleLbl="node3" presStyleIdx="2" presStyleCnt="3"/>
      <dgm:spPr/>
    </dgm:pt>
    <dgm:pt modelId="{3C2A29C6-AB14-4197-8858-73AFA4F68701}" type="pres">
      <dgm:prSet presAssocID="{699355EF-A150-40E3-8AEE-0C3E4998A4FD}" presName="hierChild4" presStyleCnt="0"/>
      <dgm:spPr/>
    </dgm:pt>
    <dgm:pt modelId="{ACED4000-6AF7-4858-8BE7-667538DAA8CB}" type="pres">
      <dgm:prSet presAssocID="{699355EF-A150-40E3-8AEE-0C3E4998A4FD}" presName="hierChild5" presStyleCnt="0"/>
      <dgm:spPr/>
    </dgm:pt>
    <dgm:pt modelId="{2DB3C960-8086-43E4-8312-580F7720CAD7}" type="pres">
      <dgm:prSet presAssocID="{AB299AAB-C1DC-4420-9D2C-69E768C18989}" presName="hierChild5" presStyleCnt="0"/>
      <dgm:spPr/>
    </dgm:pt>
    <dgm:pt modelId="{98CBDF89-EE7B-4662-BFAC-C3C43225EA5E}" type="pres">
      <dgm:prSet presAssocID="{D35D364C-B2E4-4E46-9961-1B9B572AA0CC}" presName="hierChild3" presStyleCnt="0"/>
      <dgm:spPr/>
    </dgm:pt>
  </dgm:ptLst>
  <dgm:cxnLst>
    <dgm:cxn modelId="{D254EA09-F03F-4554-A539-196B656F0A37}" type="presOf" srcId="{76B47EBA-2E4E-41ED-942B-813D09F4C543}" destId="{C8DECB3F-D003-400A-AC9F-C04EE0CED5D7}" srcOrd="1" destOrd="0" presId="urn:microsoft.com/office/officeart/2005/8/layout/orgChart1"/>
    <dgm:cxn modelId="{1E85AD20-A8A2-438E-B4A9-E446541BE7DF}" type="presOf" srcId="{522739DF-9856-483A-AB16-410881555930}" destId="{CFB9B729-FEA6-40BC-B2B7-160508C7D900}" srcOrd="0" destOrd="0" presId="urn:microsoft.com/office/officeart/2005/8/layout/orgChart1"/>
    <dgm:cxn modelId="{ED186325-2F53-4900-976F-F77D0A5AB35C}" srcId="{D35D364C-B2E4-4E46-9961-1B9B572AA0CC}" destId="{4532317E-9159-4EA7-8992-84D177BD3498}" srcOrd="1" destOrd="0" parTransId="{E03FE91C-1A80-41CC-AEF3-D6B22093C95B}" sibTransId="{F515EE19-F77D-4415-B152-7C8C373108D8}"/>
    <dgm:cxn modelId="{9487DE2D-2112-403C-ACE1-43EC6D2EEAFD}" srcId="{D35D364C-B2E4-4E46-9961-1B9B572AA0CC}" destId="{AB299AAB-C1DC-4420-9D2C-69E768C18989}" srcOrd="2" destOrd="0" parTransId="{A2357412-7FDF-4DFD-B25D-1B27BFD1C8EB}" sibTransId="{33470C62-DCF7-433C-A4C4-DFCFF4A7D517}"/>
    <dgm:cxn modelId="{975E9F32-5D91-4D9B-A485-4E20C32F5F92}" type="presOf" srcId="{76B47EBA-2E4E-41ED-942B-813D09F4C543}" destId="{3D9EED10-63D0-4C0C-A7C0-BC11A453C830}" srcOrd="0" destOrd="0" presId="urn:microsoft.com/office/officeart/2005/8/layout/orgChart1"/>
    <dgm:cxn modelId="{5D5F3A3A-7618-4F01-BC77-E81BCE3C3C4D}" srcId="{4532317E-9159-4EA7-8992-84D177BD3498}" destId="{3E71DA2B-9D77-4F33-86D8-A96B36838212}" srcOrd="0" destOrd="0" parTransId="{522739DF-9856-483A-AB16-410881555930}" sibTransId="{21C2ACDD-1D20-4E67-AB1D-AB276C77CED8}"/>
    <dgm:cxn modelId="{F2AD8B44-0EED-4236-8C06-CF8E6A2E80F8}" type="presOf" srcId="{AB299AAB-C1DC-4420-9D2C-69E768C18989}" destId="{9E796AE3-EDA9-4E4E-90D7-E603E34C9E2B}" srcOrd="1" destOrd="0" presId="urn:microsoft.com/office/officeart/2005/8/layout/orgChart1"/>
    <dgm:cxn modelId="{4267CA45-9024-48E3-95F8-396963B46677}" type="presOf" srcId="{D35D364C-B2E4-4E46-9961-1B9B572AA0CC}" destId="{BE841C53-2607-4180-B454-8F283DB61CF8}" srcOrd="0" destOrd="0" presId="urn:microsoft.com/office/officeart/2005/8/layout/orgChart1"/>
    <dgm:cxn modelId="{3FE73B46-9033-4F20-869F-37E8644DFD64}" type="presOf" srcId="{9360FA74-327F-47E8-BB07-9567E58C4EBE}" destId="{C7999A71-AA4A-4CD1-B374-1EEAF324490B}" srcOrd="0" destOrd="0" presId="urn:microsoft.com/office/officeart/2005/8/layout/orgChart1"/>
    <dgm:cxn modelId="{E2ABD45D-CF8C-413E-B836-FC47A9CC93B4}" type="presOf" srcId="{4532317E-9159-4EA7-8992-84D177BD3498}" destId="{E92E2149-E9E2-4D49-AF19-F89DBB2C7107}" srcOrd="1" destOrd="0" presId="urn:microsoft.com/office/officeart/2005/8/layout/orgChart1"/>
    <dgm:cxn modelId="{33C8A561-5163-4AAA-93C2-9AC65BEBC749}" type="presOf" srcId="{421D3494-6AB7-42C9-98AD-259EBF8218F0}" destId="{6890EA51-948C-4F7B-8441-733CB42DFB09}" srcOrd="0" destOrd="0" presId="urn:microsoft.com/office/officeart/2005/8/layout/orgChart1"/>
    <dgm:cxn modelId="{0F716864-6FCA-4B84-9D73-70D82390F1B7}" type="presOf" srcId="{4532317E-9159-4EA7-8992-84D177BD3498}" destId="{135BEB9F-C27A-467A-AADD-33F20A4878D9}" srcOrd="0" destOrd="0" presId="urn:microsoft.com/office/officeart/2005/8/layout/orgChart1"/>
    <dgm:cxn modelId="{D788EB65-53AA-4C49-BDE1-D88E7A989BA8}" type="presOf" srcId="{4B8C2D56-D707-4C87-AAB8-EA582161E4E1}" destId="{5B353771-AD9E-4D58-BD96-470D80BFB735}" srcOrd="0" destOrd="0" presId="urn:microsoft.com/office/officeart/2005/8/layout/orgChart1"/>
    <dgm:cxn modelId="{64CF406A-BD2A-47A1-A9BF-6279834AB0D4}" type="presOf" srcId="{3E71DA2B-9D77-4F33-86D8-A96B36838212}" destId="{001167DF-A0F4-4810-82D1-153FCB8DF95E}" srcOrd="0" destOrd="0" presId="urn:microsoft.com/office/officeart/2005/8/layout/orgChart1"/>
    <dgm:cxn modelId="{32AF9D6F-9A81-4E11-8095-3959C25DAE26}" srcId="{76B47EBA-2E4E-41ED-942B-813D09F4C543}" destId="{9360FA74-327F-47E8-BB07-9567E58C4EBE}" srcOrd="0" destOrd="0" parTransId="{4B8C2D56-D707-4C87-AAB8-EA582161E4E1}" sibTransId="{FAF038EA-9364-4B88-90D2-58C863785238}"/>
    <dgm:cxn modelId="{2E7DEB90-C4B7-43ED-A859-95A18A8B2305}" srcId="{AB299AAB-C1DC-4420-9D2C-69E768C18989}" destId="{699355EF-A150-40E3-8AEE-0C3E4998A4FD}" srcOrd="0" destOrd="0" parTransId="{421D3494-6AB7-42C9-98AD-259EBF8218F0}" sibTransId="{61436AFC-F2D6-4D21-9A4A-A2A82EC06142}"/>
    <dgm:cxn modelId="{4EECAF9C-EDF4-4D05-839E-EC5E06A9E949}" srcId="{5CDD2082-69E3-4CED-B742-850B1D7E0F43}" destId="{D35D364C-B2E4-4E46-9961-1B9B572AA0CC}" srcOrd="0" destOrd="0" parTransId="{9AF71659-FAB0-466A-AD40-AD52F4FF53BE}" sibTransId="{DEDF9BE7-9202-4926-95C6-39C1E39CC34E}"/>
    <dgm:cxn modelId="{56E369A4-9E17-4131-9AE7-1B5852EFCD4C}" type="presOf" srcId="{3E71DA2B-9D77-4F33-86D8-A96B36838212}" destId="{F07B48A6-8F64-4695-A2D9-F484CD289282}" srcOrd="1" destOrd="0" presId="urn:microsoft.com/office/officeart/2005/8/layout/orgChart1"/>
    <dgm:cxn modelId="{4478D5A7-D1A8-4978-B863-62A4A1441183}" type="presOf" srcId="{9360FA74-327F-47E8-BB07-9567E58C4EBE}" destId="{19E2698D-0B2A-4069-9F3E-94019849DCA0}" srcOrd="1" destOrd="0" presId="urn:microsoft.com/office/officeart/2005/8/layout/orgChart1"/>
    <dgm:cxn modelId="{97ED5AB6-FF96-44E6-B31A-137871B84CD1}" type="presOf" srcId="{699355EF-A150-40E3-8AEE-0C3E4998A4FD}" destId="{0EE4A49D-9B14-4B75-A38C-EF33018F0A0C}" srcOrd="0" destOrd="0" presId="urn:microsoft.com/office/officeart/2005/8/layout/orgChart1"/>
    <dgm:cxn modelId="{2787FAB8-98B8-4316-9BC6-948B86564007}" type="presOf" srcId="{61C2329A-3BFF-497B-A2B8-4AE508A0E255}" destId="{A1CDFD60-75C5-496E-B2F8-10135E47952A}" srcOrd="0" destOrd="0" presId="urn:microsoft.com/office/officeart/2005/8/layout/orgChart1"/>
    <dgm:cxn modelId="{80ADA0C3-7AAA-45ED-B438-0AA18D6E9C78}" srcId="{D35D364C-B2E4-4E46-9961-1B9B572AA0CC}" destId="{76B47EBA-2E4E-41ED-942B-813D09F4C543}" srcOrd="0" destOrd="0" parTransId="{61C2329A-3BFF-497B-A2B8-4AE508A0E255}" sibTransId="{69EA4F99-3244-46FE-B49F-ED329C43AC95}"/>
    <dgm:cxn modelId="{723083CE-32BF-4849-B47D-5D2F058D27BF}" type="presOf" srcId="{AB299AAB-C1DC-4420-9D2C-69E768C18989}" destId="{B2BDA5AF-EF9E-44DC-9128-5AE4052A1F66}" srcOrd="0" destOrd="0" presId="urn:microsoft.com/office/officeart/2005/8/layout/orgChart1"/>
    <dgm:cxn modelId="{2493B9DD-BCEF-45F2-AAA7-588D8A2507ED}" type="presOf" srcId="{5CDD2082-69E3-4CED-B742-850B1D7E0F43}" destId="{50BDCAB5-A996-462B-B8C9-D0381AFD533B}" srcOrd="0" destOrd="0" presId="urn:microsoft.com/office/officeart/2005/8/layout/orgChart1"/>
    <dgm:cxn modelId="{2B7A7FE9-14AC-41B2-87F9-CBF7968AC302}" type="presOf" srcId="{699355EF-A150-40E3-8AEE-0C3E4998A4FD}" destId="{1ED3F211-B9AD-4723-AE55-0FCD6D0FB853}" srcOrd="1" destOrd="0" presId="urn:microsoft.com/office/officeart/2005/8/layout/orgChart1"/>
    <dgm:cxn modelId="{737742EB-F94E-4767-8071-D404355DE9E6}" type="presOf" srcId="{D35D364C-B2E4-4E46-9961-1B9B572AA0CC}" destId="{81B5FBE0-EF93-4A3D-9D50-063B735D39BC}" srcOrd="1" destOrd="0" presId="urn:microsoft.com/office/officeart/2005/8/layout/orgChart1"/>
    <dgm:cxn modelId="{7B47AEF4-23F0-4682-8653-59EEFF287A2C}" type="presOf" srcId="{A2357412-7FDF-4DFD-B25D-1B27BFD1C8EB}" destId="{A70FE038-937C-4081-87F8-7E01D182BEFA}" srcOrd="0" destOrd="0" presId="urn:microsoft.com/office/officeart/2005/8/layout/orgChart1"/>
    <dgm:cxn modelId="{D6B5E0FE-89A1-442B-A0DE-FA7EB8C236A0}" type="presOf" srcId="{E03FE91C-1A80-41CC-AEF3-D6B22093C95B}" destId="{23BB4337-B9D5-4C35-BBCC-8F1EB0E1DDF2}" srcOrd="0" destOrd="0" presId="urn:microsoft.com/office/officeart/2005/8/layout/orgChart1"/>
    <dgm:cxn modelId="{0424E76D-9BC2-4AF0-A3C3-F330A8F1AB6D}" type="presParOf" srcId="{50BDCAB5-A996-462B-B8C9-D0381AFD533B}" destId="{3669D1EF-8744-4584-8AF0-3EA9155F4C46}" srcOrd="0" destOrd="0" presId="urn:microsoft.com/office/officeart/2005/8/layout/orgChart1"/>
    <dgm:cxn modelId="{9C95CA3D-4A26-4EAD-881A-C4442258B6F3}" type="presParOf" srcId="{3669D1EF-8744-4584-8AF0-3EA9155F4C46}" destId="{6CC29DBA-7546-4338-B128-3DB9621954CE}" srcOrd="0" destOrd="0" presId="urn:microsoft.com/office/officeart/2005/8/layout/orgChart1"/>
    <dgm:cxn modelId="{ADA9B64E-63D0-41AB-B746-5F8DD174F2B9}" type="presParOf" srcId="{6CC29DBA-7546-4338-B128-3DB9621954CE}" destId="{BE841C53-2607-4180-B454-8F283DB61CF8}" srcOrd="0" destOrd="0" presId="urn:microsoft.com/office/officeart/2005/8/layout/orgChart1"/>
    <dgm:cxn modelId="{EE2E9A1B-F7F5-4B56-BD91-A880F839CD08}" type="presParOf" srcId="{6CC29DBA-7546-4338-B128-3DB9621954CE}" destId="{81B5FBE0-EF93-4A3D-9D50-063B735D39BC}" srcOrd="1" destOrd="0" presId="urn:microsoft.com/office/officeart/2005/8/layout/orgChart1"/>
    <dgm:cxn modelId="{FDF1BF7A-D36E-4884-A686-5144A874315E}" type="presParOf" srcId="{3669D1EF-8744-4584-8AF0-3EA9155F4C46}" destId="{F51DFF42-14F9-418C-ABAF-2E636425C3C0}" srcOrd="1" destOrd="0" presId="urn:microsoft.com/office/officeart/2005/8/layout/orgChart1"/>
    <dgm:cxn modelId="{9BFEB2DB-26C1-4AD6-AFA4-ACFE3F60D6D7}" type="presParOf" srcId="{F51DFF42-14F9-418C-ABAF-2E636425C3C0}" destId="{A1CDFD60-75C5-496E-B2F8-10135E47952A}" srcOrd="0" destOrd="0" presId="urn:microsoft.com/office/officeart/2005/8/layout/orgChart1"/>
    <dgm:cxn modelId="{C442F343-94F6-48CB-8E13-8114AD23F2A9}" type="presParOf" srcId="{F51DFF42-14F9-418C-ABAF-2E636425C3C0}" destId="{5E73D477-C358-4810-B9B7-2D4128AA90B4}" srcOrd="1" destOrd="0" presId="urn:microsoft.com/office/officeart/2005/8/layout/orgChart1"/>
    <dgm:cxn modelId="{B5E65610-AB37-4468-8A29-F8B68BFC30A4}" type="presParOf" srcId="{5E73D477-C358-4810-B9B7-2D4128AA90B4}" destId="{A9ADA917-7E06-4A93-95FC-8BC5B7D5DEB9}" srcOrd="0" destOrd="0" presId="urn:microsoft.com/office/officeart/2005/8/layout/orgChart1"/>
    <dgm:cxn modelId="{BDA17ED2-5ED0-478F-9AC8-E283FDDEFBB4}" type="presParOf" srcId="{A9ADA917-7E06-4A93-95FC-8BC5B7D5DEB9}" destId="{3D9EED10-63D0-4C0C-A7C0-BC11A453C830}" srcOrd="0" destOrd="0" presId="urn:microsoft.com/office/officeart/2005/8/layout/orgChart1"/>
    <dgm:cxn modelId="{D9BE3001-F8F1-4E5B-A076-A1D99D14A339}" type="presParOf" srcId="{A9ADA917-7E06-4A93-95FC-8BC5B7D5DEB9}" destId="{C8DECB3F-D003-400A-AC9F-C04EE0CED5D7}" srcOrd="1" destOrd="0" presId="urn:microsoft.com/office/officeart/2005/8/layout/orgChart1"/>
    <dgm:cxn modelId="{5D6817FF-0142-43DE-899E-6AA1CE9F46B4}" type="presParOf" srcId="{5E73D477-C358-4810-B9B7-2D4128AA90B4}" destId="{59D3E6A6-D0D4-406D-9FD0-6AEFF3E33DBF}" srcOrd="1" destOrd="0" presId="urn:microsoft.com/office/officeart/2005/8/layout/orgChart1"/>
    <dgm:cxn modelId="{83D5B0D0-329A-4CF4-B31B-18FE70B8B9CA}" type="presParOf" srcId="{59D3E6A6-D0D4-406D-9FD0-6AEFF3E33DBF}" destId="{5B353771-AD9E-4D58-BD96-470D80BFB735}" srcOrd="0" destOrd="0" presId="urn:microsoft.com/office/officeart/2005/8/layout/orgChart1"/>
    <dgm:cxn modelId="{C9C1CBC2-0050-4F94-891F-3B4ADDDF2D6C}" type="presParOf" srcId="{59D3E6A6-D0D4-406D-9FD0-6AEFF3E33DBF}" destId="{4B3CEC9F-654B-4034-A30F-65768ABFFE74}" srcOrd="1" destOrd="0" presId="urn:microsoft.com/office/officeart/2005/8/layout/orgChart1"/>
    <dgm:cxn modelId="{C86B0677-0AB9-4DEB-8717-1D63D6A11EA2}" type="presParOf" srcId="{4B3CEC9F-654B-4034-A30F-65768ABFFE74}" destId="{FDAA7F96-EB33-4175-A3E8-CE197D08021D}" srcOrd="0" destOrd="0" presId="urn:microsoft.com/office/officeart/2005/8/layout/orgChart1"/>
    <dgm:cxn modelId="{01489A08-E3CD-413E-8758-2AD5D414C3A8}" type="presParOf" srcId="{FDAA7F96-EB33-4175-A3E8-CE197D08021D}" destId="{C7999A71-AA4A-4CD1-B374-1EEAF324490B}" srcOrd="0" destOrd="0" presId="urn:microsoft.com/office/officeart/2005/8/layout/orgChart1"/>
    <dgm:cxn modelId="{B2CE472D-4478-4CFA-9B48-E57309E24D11}" type="presParOf" srcId="{FDAA7F96-EB33-4175-A3E8-CE197D08021D}" destId="{19E2698D-0B2A-4069-9F3E-94019849DCA0}" srcOrd="1" destOrd="0" presId="urn:microsoft.com/office/officeart/2005/8/layout/orgChart1"/>
    <dgm:cxn modelId="{2F6936A8-5067-435F-973F-F0014CE65738}" type="presParOf" srcId="{4B3CEC9F-654B-4034-A30F-65768ABFFE74}" destId="{27CCD0CE-7F3E-4B1A-A589-74ED96E3AF01}" srcOrd="1" destOrd="0" presId="urn:microsoft.com/office/officeart/2005/8/layout/orgChart1"/>
    <dgm:cxn modelId="{BDD4FA12-D9F2-4AE0-9408-EB3040597E13}" type="presParOf" srcId="{4B3CEC9F-654B-4034-A30F-65768ABFFE74}" destId="{D67F0BB0-9E30-43BB-B50D-7EAC2080E8FF}" srcOrd="2" destOrd="0" presId="urn:microsoft.com/office/officeart/2005/8/layout/orgChart1"/>
    <dgm:cxn modelId="{6E3AA6C5-703E-4CD2-8FB7-AFAECE47C7B1}" type="presParOf" srcId="{5E73D477-C358-4810-B9B7-2D4128AA90B4}" destId="{0A2BD060-D9C0-4739-9785-DC724675A8F4}" srcOrd="2" destOrd="0" presId="urn:microsoft.com/office/officeart/2005/8/layout/orgChart1"/>
    <dgm:cxn modelId="{F368AB05-998C-4114-A708-5C873FC2D5BA}" type="presParOf" srcId="{F51DFF42-14F9-418C-ABAF-2E636425C3C0}" destId="{23BB4337-B9D5-4C35-BBCC-8F1EB0E1DDF2}" srcOrd="2" destOrd="0" presId="urn:microsoft.com/office/officeart/2005/8/layout/orgChart1"/>
    <dgm:cxn modelId="{395040AE-0C4D-48A5-BBC8-1079BFE6A268}" type="presParOf" srcId="{F51DFF42-14F9-418C-ABAF-2E636425C3C0}" destId="{ED72B991-E268-4183-A426-AB07A00B0205}" srcOrd="3" destOrd="0" presId="urn:microsoft.com/office/officeart/2005/8/layout/orgChart1"/>
    <dgm:cxn modelId="{593C32C8-D89E-4604-B40A-0BCA3C971021}" type="presParOf" srcId="{ED72B991-E268-4183-A426-AB07A00B0205}" destId="{CCA02BEC-33B4-4EE5-B942-711DA6E08A3F}" srcOrd="0" destOrd="0" presId="urn:microsoft.com/office/officeart/2005/8/layout/orgChart1"/>
    <dgm:cxn modelId="{05E887E1-9832-4976-918B-A560F17ACE31}" type="presParOf" srcId="{CCA02BEC-33B4-4EE5-B942-711DA6E08A3F}" destId="{135BEB9F-C27A-467A-AADD-33F20A4878D9}" srcOrd="0" destOrd="0" presId="urn:microsoft.com/office/officeart/2005/8/layout/orgChart1"/>
    <dgm:cxn modelId="{A2209582-2945-409B-8901-E98360B1EF50}" type="presParOf" srcId="{CCA02BEC-33B4-4EE5-B942-711DA6E08A3F}" destId="{E92E2149-E9E2-4D49-AF19-F89DBB2C7107}" srcOrd="1" destOrd="0" presId="urn:microsoft.com/office/officeart/2005/8/layout/orgChart1"/>
    <dgm:cxn modelId="{B9228CA4-5FE0-4FB7-AECD-850D6A4FEA6A}" type="presParOf" srcId="{ED72B991-E268-4183-A426-AB07A00B0205}" destId="{BB0C3E96-084B-480D-955D-AD635F80C1F1}" srcOrd="1" destOrd="0" presId="urn:microsoft.com/office/officeart/2005/8/layout/orgChart1"/>
    <dgm:cxn modelId="{BE568E95-6D02-427E-93EA-A4D93D45F6B0}" type="presParOf" srcId="{BB0C3E96-084B-480D-955D-AD635F80C1F1}" destId="{CFB9B729-FEA6-40BC-B2B7-160508C7D900}" srcOrd="0" destOrd="0" presId="urn:microsoft.com/office/officeart/2005/8/layout/orgChart1"/>
    <dgm:cxn modelId="{CCC11305-4F1E-4BCC-8AD0-2A03FF0951CE}" type="presParOf" srcId="{BB0C3E96-084B-480D-955D-AD635F80C1F1}" destId="{78E4CB72-F72A-4C41-976F-9A84DF5BCFFF}" srcOrd="1" destOrd="0" presId="urn:microsoft.com/office/officeart/2005/8/layout/orgChart1"/>
    <dgm:cxn modelId="{D30C73A7-A52E-45D8-AA86-7B4F803256CB}" type="presParOf" srcId="{78E4CB72-F72A-4C41-976F-9A84DF5BCFFF}" destId="{6DDD4AD0-9332-45B8-873A-FCA7A3415739}" srcOrd="0" destOrd="0" presId="urn:microsoft.com/office/officeart/2005/8/layout/orgChart1"/>
    <dgm:cxn modelId="{72D2443A-18CB-4C87-A239-065C01FAF36B}" type="presParOf" srcId="{6DDD4AD0-9332-45B8-873A-FCA7A3415739}" destId="{001167DF-A0F4-4810-82D1-153FCB8DF95E}" srcOrd="0" destOrd="0" presId="urn:microsoft.com/office/officeart/2005/8/layout/orgChart1"/>
    <dgm:cxn modelId="{C110B496-6172-4078-926B-86D73C5C7808}" type="presParOf" srcId="{6DDD4AD0-9332-45B8-873A-FCA7A3415739}" destId="{F07B48A6-8F64-4695-A2D9-F484CD289282}" srcOrd="1" destOrd="0" presId="urn:microsoft.com/office/officeart/2005/8/layout/orgChart1"/>
    <dgm:cxn modelId="{E5F6EB0F-486C-4246-AEE6-093190EB72D3}" type="presParOf" srcId="{78E4CB72-F72A-4C41-976F-9A84DF5BCFFF}" destId="{99FA5068-3593-4883-8E20-BAAEF216704D}" srcOrd="1" destOrd="0" presId="urn:microsoft.com/office/officeart/2005/8/layout/orgChart1"/>
    <dgm:cxn modelId="{11A25027-C1F0-4C87-97A3-42F2F4F6CD92}" type="presParOf" srcId="{78E4CB72-F72A-4C41-976F-9A84DF5BCFFF}" destId="{97E900B2-EB94-42EF-B676-A7CD3CB0AC5D}" srcOrd="2" destOrd="0" presId="urn:microsoft.com/office/officeart/2005/8/layout/orgChart1"/>
    <dgm:cxn modelId="{10930DB2-D950-4D2F-A1EC-7AF2AC30AD32}" type="presParOf" srcId="{ED72B991-E268-4183-A426-AB07A00B0205}" destId="{D6DFFF09-03E0-4893-9FE3-FA91B13D2418}" srcOrd="2" destOrd="0" presId="urn:microsoft.com/office/officeart/2005/8/layout/orgChart1"/>
    <dgm:cxn modelId="{B1EB0D01-9845-47B1-AC6D-4CF4D5AA17B8}" type="presParOf" srcId="{F51DFF42-14F9-418C-ABAF-2E636425C3C0}" destId="{A70FE038-937C-4081-87F8-7E01D182BEFA}" srcOrd="4" destOrd="0" presId="urn:microsoft.com/office/officeart/2005/8/layout/orgChart1"/>
    <dgm:cxn modelId="{2EC6AB82-38A5-4222-9204-95655661C0CE}" type="presParOf" srcId="{F51DFF42-14F9-418C-ABAF-2E636425C3C0}" destId="{71CB9314-2181-4937-A162-D1AFC8AEF669}" srcOrd="5" destOrd="0" presId="urn:microsoft.com/office/officeart/2005/8/layout/orgChart1"/>
    <dgm:cxn modelId="{8F7B3A1D-45B3-4FCD-9E92-3D9B2750BD9C}" type="presParOf" srcId="{71CB9314-2181-4937-A162-D1AFC8AEF669}" destId="{F3849B0F-9897-4E2F-9989-D484C0453629}" srcOrd="0" destOrd="0" presId="urn:microsoft.com/office/officeart/2005/8/layout/orgChart1"/>
    <dgm:cxn modelId="{BC1EA274-DECA-41DC-833D-3C10AC0F0F5B}" type="presParOf" srcId="{F3849B0F-9897-4E2F-9989-D484C0453629}" destId="{B2BDA5AF-EF9E-44DC-9128-5AE4052A1F66}" srcOrd="0" destOrd="0" presId="urn:microsoft.com/office/officeart/2005/8/layout/orgChart1"/>
    <dgm:cxn modelId="{8F86E8DC-E4F3-475A-A3A5-65021B32570F}" type="presParOf" srcId="{F3849B0F-9897-4E2F-9989-D484C0453629}" destId="{9E796AE3-EDA9-4E4E-90D7-E603E34C9E2B}" srcOrd="1" destOrd="0" presId="urn:microsoft.com/office/officeart/2005/8/layout/orgChart1"/>
    <dgm:cxn modelId="{EB1B54B9-B492-44C7-B7D9-D7BDC865FEDE}" type="presParOf" srcId="{71CB9314-2181-4937-A162-D1AFC8AEF669}" destId="{8A29463E-C434-4F5F-BABE-E2D605724031}" srcOrd="1" destOrd="0" presId="urn:microsoft.com/office/officeart/2005/8/layout/orgChart1"/>
    <dgm:cxn modelId="{269D9FFF-83D4-4757-9533-58BCA5A06ADC}" type="presParOf" srcId="{8A29463E-C434-4F5F-BABE-E2D605724031}" destId="{6890EA51-948C-4F7B-8441-733CB42DFB09}" srcOrd="0" destOrd="0" presId="urn:microsoft.com/office/officeart/2005/8/layout/orgChart1"/>
    <dgm:cxn modelId="{376B6A86-9EF1-4E33-9FAE-984E0DCDF726}" type="presParOf" srcId="{8A29463E-C434-4F5F-BABE-E2D605724031}" destId="{E5A78DF3-1202-4F35-82E1-A4376FB8BCB8}" srcOrd="1" destOrd="0" presId="urn:microsoft.com/office/officeart/2005/8/layout/orgChart1"/>
    <dgm:cxn modelId="{844AC7AC-1AD9-42BD-97EC-88396B180B34}" type="presParOf" srcId="{E5A78DF3-1202-4F35-82E1-A4376FB8BCB8}" destId="{6D983307-AC19-4E91-B800-DE9A8F25CAE8}" srcOrd="0" destOrd="0" presId="urn:microsoft.com/office/officeart/2005/8/layout/orgChart1"/>
    <dgm:cxn modelId="{3278782B-82F8-4D3C-9135-A9AC013E9C79}" type="presParOf" srcId="{6D983307-AC19-4E91-B800-DE9A8F25CAE8}" destId="{0EE4A49D-9B14-4B75-A38C-EF33018F0A0C}" srcOrd="0" destOrd="0" presId="urn:microsoft.com/office/officeart/2005/8/layout/orgChart1"/>
    <dgm:cxn modelId="{B1B45E10-8D4E-418B-AFFD-B1F452F947D2}" type="presParOf" srcId="{6D983307-AC19-4E91-B800-DE9A8F25CAE8}" destId="{1ED3F211-B9AD-4723-AE55-0FCD6D0FB853}" srcOrd="1" destOrd="0" presId="urn:microsoft.com/office/officeart/2005/8/layout/orgChart1"/>
    <dgm:cxn modelId="{11C6699E-617C-4D53-9EFB-E2DD2FD3AF6D}" type="presParOf" srcId="{E5A78DF3-1202-4F35-82E1-A4376FB8BCB8}" destId="{3C2A29C6-AB14-4197-8858-73AFA4F68701}" srcOrd="1" destOrd="0" presId="urn:microsoft.com/office/officeart/2005/8/layout/orgChart1"/>
    <dgm:cxn modelId="{92811B78-A378-47FD-91A1-4B6BB1E16C97}" type="presParOf" srcId="{E5A78DF3-1202-4F35-82E1-A4376FB8BCB8}" destId="{ACED4000-6AF7-4858-8BE7-667538DAA8CB}" srcOrd="2" destOrd="0" presId="urn:microsoft.com/office/officeart/2005/8/layout/orgChart1"/>
    <dgm:cxn modelId="{3A92AB3B-9F85-42BC-AEEB-242BE120C6E3}" type="presParOf" srcId="{71CB9314-2181-4937-A162-D1AFC8AEF669}" destId="{2DB3C960-8086-43E4-8312-580F7720CAD7}" srcOrd="2" destOrd="0" presId="urn:microsoft.com/office/officeart/2005/8/layout/orgChart1"/>
    <dgm:cxn modelId="{B28AEF81-D2DD-4549-9216-BC802B168BF6}" type="presParOf" srcId="{3669D1EF-8744-4584-8AF0-3EA9155F4C46}" destId="{98CBDF89-EE7B-4662-BFAC-C3C43225EA5E}"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998F51-EF8D-4CF2-85C0-DCC624B5E5B2}"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vi-VN"/>
        </a:p>
      </dgm:t>
    </dgm:pt>
    <dgm:pt modelId="{583DF452-526A-4814-A05B-A976CCC52AC0}">
      <dgm:prSet phldrT="[Text]" custT="1"/>
      <dgm:spPr/>
      <dgm:t>
        <a:bodyPr/>
        <a:lstStyle/>
        <a:p>
          <a:r>
            <a:rPr lang="vi-VN" sz="4000" dirty="0"/>
            <a:t>A</a:t>
          </a:r>
        </a:p>
      </dgm:t>
    </dgm:pt>
    <dgm:pt modelId="{6B741143-1393-424F-B6D8-6E85F22D9BB1}" type="parTrans" cxnId="{B942171D-3068-4924-8BD3-6A25E6FE2EA4}">
      <dgm:prSet/>
      <dgm:spPr/>
      <dgm:t>
        <a:bodyPr/>
        <a:lstStyle/>
        <a:p>
          <a:endParaRPr lang="vi-VN" sz="2000"/>
        </a:p>
      </dgm:t>
    </dgm:pt>
    <dgm:pt modelId="{65E0DDCE-B44B-4C09-BB69-36523AD6545B}" type="sibTrans" cxnId="{B942171D-3068-4924-8BD3-6A25E6FE2EA4}">
      <dgm:prSet/>
      <dgm:spPr/>
      <dgm:t>
        <a:bodyPr/>
        <a:lstStyle/>
        <a:p>
          <a:endParaRPr lang="vi-VN" sz="2000"/>
        </a:p>
      </dgm:t>
    </dgm:pt>
    <dgm:pt modelId="{7198ACC9-5760-4EB0-9DD5-35C17C7042DA}">
      <dgm:prSet phldrT="[Text]" custT="1"/>
      <dgm:spPr/>
      <dgm:t>
        <a:bodyPr/>
        <a:lstStyle/>
        <a:p>
          <a:r>
            <a:rPr lang="vi-VN" sz="1600"/>
            <a:t>Dấu Murphy (+)</a:t>
          </a:r>
        </a:p>
      </dgm:t>
    </dgm:pt>
    <dgm:pt modelId="{E776FCA1-D689-4104-9318-6EB232008A2B}" type="parTrans" cxnId="{CCCE2C2D-6C3D-436B-8B13-8221900FDE7A}">
      <dgm:prSet/>
      <dgm:spPr/>
      <dgm:t>
        <a:bodyPr/>
        <a:lstStyle/>
        <a:p>
          <a:endParaRPr lang="vi-VN" sz="2000"/>
        </a:p>
      </dgm:t>
    </dgm:pt>
    <dgm:pt modelId="{F7780826-DBEA-4810-AF96-F863B4BF2C29}" type="sibTrans" cxnId="{CCCE2C2D-6C3D-436B-8B13-8221900FDE7A}">
      <dgm:prSet/>
      <dgm:spPr/>
      <dgm:t>
        <a:bodyPr/>
        <a:lstStyle/>
        <a:p>
          <a:endParaRPr lang="vi-VN" sz="2000"/>
        </a:p>
      </dgm:t>
    </dgm:pt>
    <dgm:pt modelId="{10E3EED0-0FAC-44B8-BBF7-627A1330A270}">
      <dgm:prSet phldrT="[Text]" custT="1"/>
      <dgm:spPr/>
      <dgm:t>
        <a:bodyPr/>
        <a:lstStyle/>
        <a:p>
          <a:r>
            <a:rPr lang="vi-VN" sz="1600" dirty="0"/>
            <a:t>Đau/ấn đau/khối u ¼ trên phải bụng</a:t>
          </a:r>
        </a:p>
      </dgm:t>
    </dgm:pt>
    <dgm:pt modelId="{CB75ABAD-8D52-4840-818D-DC887CC752E5}" type="parTrans" cxnId="{42719624-F0B0-4F78-990E-FC41783F52BB}">
      <dgm:prSet/>
      <dgm:spPr/>
      <dgm:t>
        <a:bodyPr/>
        <a:lstStyle/>
        <a:p>
          <a:endParaRPr lang="vi-VN" sz="2000"/>
        </a:p>
      </dgm:t>
    </dgm:pt>
    <dgm:pt modelId="{1819C53A-7349-433F-89E3-48255DFB5E11}" type="sibTrans" cxnId="{42719624-F0B0-4F78-990E-FC41783F52BB}">
      <dgm:prSet/>
      <dgm:spPr/>
      <dgm:t>
        <a:bodyPr/>
        <a:lstStyle/>
        <a:p>
          <a:endParaRPr lang="vi-VN" sz="2000"/>
        </a:p>
      </dgm:t>
    </dgm:pt>
    <dgm:pt modelId="{E9BB47A3-0FD2-47E0-82A9-AC4734806C0B}">
      <dgm:prSet phldrT="[Text]" custT="1"/>
      <dgm:spPr/>
      <dgm:t>
        <a:bodyPr/>
        <a:lstStyle/>
        <a:p>
          <a:r>
            <a:rPr lang="vi-VN" sz="4000"/>
            <a:t>B</a:t>
          </a:r>
        </a:p>
      </dgm:t>
    </dgm:pt>
    <dgm:pt modelId="{7D471AA6-6A79-47E0-A8E5-E0B5F45D0900}" type="parTrans" cxnId="{DE1D97EF-7097-4862-92E6-5F009CA1A484}">
      <dgm:prSet/>
      <dgm:spPr/>
      <dgm:t>
        <a:bodyPr/>
        <a:lstStyle/>
        <a:p>
          <a:endParaRPr lang="vi-VN" sz="2000"/>
        </a:p>
      </dgm:t>
    </dgm:pt>
    <dgm:pt modelId="{28300E35-CB41-406D-A036-152965C37901}" type="sibTrans" cxnId="{DE1D97EF-7097-4862-92E6-5F009CA1A484}">
      <dgm:prSet/>
      <dgm:spPr/>
      <dgm:t>
        <a:bodyPr/>
        <a:lstStyle/>
        <a:p>
          <a:endParaRPr lang="vi-VN" sz="2000"/>
        </a:p>
      </dgm:t>
    </dgm:pt>
    <dgm:pt modelId="{4EB32E23-3270-4970-8E01-3D77D47EC43B}">
      <dgm:prSet phldrT="[Text]" custT="1"/>
      <dgm:spPr/>
      <dgm:t>
        <a:bodyPr/>
        <a:lstStyle/>
        <a:p>
          <a:r>
            <a:rPr lang="vi-VN" sz="1600"/>
            <a:t>Sốt</a:t>
          </a:r>
        </a:p>
      </dgm:t>
    </dgm:pt>
    <dgm:pt modelId="{D5AA008C-10AB-4E94-BED1-6C1EF0B666E5}" type="parTrans" cxnId="{6859BCA3-CA68-4B94-83AD-94EBB0711C2A}">
      <dgm:prSet/>
      <dgm:spPr/>
      <dgm:t>
        <a:bodyPr/>
        <a:lstStyle/>
        <a:p>
          <a:endParaRPr lang="vi-VN" sz="2000"/>
        </a:p>
      </dgm:t>
    </dgm:pt>
    <dgm:pt modelId="{23759A80-15DB-4E25-8F0E-E848D20A0066}" type="sibTrans" cxnId="{6859BCA3-CA68-4B94-83AD-94EBB0711C2A}">
      <dgm:prSet/>
      <dgm:spPr/>
      <dgm:t>
        <a:bodyPr/>
        <a:lstStyle/>
        <a:p>
          <a:endParaRPr lang="vi-VN" sz="2000"/>
        </a:p>
      </dgm:t>
    </dgm:pt>
    <dgm:pt modelId="{4D0E9BE9-D546-4E30-9EFC-BB1B1B5B7B0D}">
      <dgm:prSet phldrT="[Text]" custT="1"/>
      <dgm:spPr/>
      <dgm:t>
        <a:bodyPr/>
        <a:lstStyle/>
        <a:p>
          <a:r>
            <a:rPr lang="vi-VN" sz="1600"/>
            <a:t>CRP tăng</a:t>
          </a:r>
        </a:p>
      </dgm:t>
    </dgm:pt>
    <dgm:pt modelId="{1F181FD3-FF92-4B68-BE5B-0CF1A774F467}" type="parTrans" cxnId="{F3EE75CF-E9C7-4256-9B56-6D7661BB4EC2}">
      <dgm:prSet/>
      <dgm:spPr/>
      <dgm:t>
        <a:bodyPr/>
        <a:lstStyle/>
        <a:p>
          <a:endParaRPr lang="vi-VN" sz="2000"/>
        </a:p>
      </dgm:t>
    </dgm:pt>
    <dgm:pt modelId="{C2AB4380-103E-46D3-834E-47496213AFD6}" type="sibTrans" cxnId="{F3EE75CF-E9C7-4256-9B56-6D7661BB4EC2}">
      <dgm:prSet/>
      <dgm:spPr/>
      <dgm:t>
        <a:bodyPr/>
        <a:lstStyle/>
        <a:p>
          <a:endParaRPr lang="vi-VN" sz="2000"/>
        </a:p>
      </dgm:t>
    </dgm:pt>
    <dgm:pt modelId="{86AA6AEC-AEDA-43D5-B892-4EAAE737E004}">
      <dgm:prSet phldrT="[Text]" custT="1"/>
      <dgm:spPr/>
      <dgm:t>
        <a:bodyPr/>
        <a:lstStyle/>
        <a:p>
          <a:r>
            <a:rPr lang="vi-VN" sz="4000"/>
            <a:t>C</a:t>
          </a:r>
        </a:p>
      </dgm:t>
    </dgm:pt>
    <dgm:pt modelId="{C9151428-8248-4B78-97AC-DACCF8485CA8}" type="parTrans" cxnId="{6EC1C5ED-910A-4347-A911-776B587E6746}">
      <dgm:prSet/>
      <dgm:spPr/>
      <dgm:t>
        <a:bodyPr/>
        <a:lstStyle/>
        <a:p>
          <a:endParaRPr lang="vi-VN" sz="2000"/>
        </a:p>
      </dgm:t>
    </dgm:pt>
    <dgm:pt modelId="{43C74191-1CBA-4F18-B77E-1DE9A103C7EB}" type="sibTrans" cxnId="{6EC1C5ED-910A-4347-A911-776B587E6746}">
      <dgm:prSet/>
      <dgm:spPr/>
      <dgm:t>
        <a:bodyPr/>
        <a:lstStyle/>
        <a:p>
          <a:endParaRPr lang="vi-VN" sz="2000"/>
        </a:p>
      </dgm:t>
    </dgm:pt>
    <dgm:pt modelId="{CD045F2A-83BF-4742-8010-4B144DBE078A}">
      <dgm:prSet phldrT="[Text]" custT="1"/>
      <dgm:spPr/>
      <dgm:t>
        <a:bodyPr/>
        <a:lstStyle/>
        <a:p>
          <a:r>
            <a:rPr lang="vi-VN" sz="1600" dirty="0"/>
            <a:t>Các đặc điểm của viêm túi mật cấp trên hình ảnh học</a:t>
          </a:r>
        </a:p>
      </dgm:t>
    </dgm:pt>
    <dgm:pt modelId="{FF879C2E-3E4B-4825-B300-1EFF10DA0CA2}" type="parTrans" cxnId="{665FA1CF-CAC1-4151-BC41-A1A0460A6536}">
      <dgm:prSet/>
      <dgm:spPr/>
      <dgm:t>
        <a:bodyPr/>
        <a:lstStyle/>
        <a:p>
          <a:endParaRPr lang="vi-VN" sz="2000"/>
        </a:p>
      </dgm:t>
    </dgm:pt>
    <dgm:pt modelId="{1164FFEF-B54A-46C3-8DD5-94393822A702}" type="sibTrans" cxnId="{665FA1CF-CAC1-4151-BC41-A1A0460A6536}">
      <dgm:prSet/>
      <dgm:spPr/>
      <dgm:t>
        <a:bodyPr/>
        <a:lstStyle/>
        <a:p>
          <a:endParaRPr lang="vi-VN" sz="2000"/>
        </a:p>
      </dgm:t>
    </dgm:pt>
    <dgm:pt modelId="{5043775A-A1F7-46ED-9E1F-5CFC76217844}">
      <dgm:prSet phldrT="[Text]" custT="1"/>
      <dgm:spPr/>
      <dgm:t>
        <a:bodyPr/>
        <a:lstStyle/>
        <a:p>
          <a:r>
            <a:rPr lang="vi-VN" sz="1600"/>
            <a:t>WBC tăng</a:t>
          </a:r>
        </a:p>
      </dgm:t>
    </dgm:pt>
    <dgm:pt modelId="{8F02438C-C6BF-43B0-AD9C-D2A88C247E84}" type="parTrans" cxnId="{646D6559-0267-4983-9491-9BBCBC38E0AC}">
      <dgm:prSet/>
      <dgm:spPr/>
      <dgm:t>
        <a:bodyPr/>
        <a:lstStyle/>
        <a:p>
          <a:endParaRPr lang="vi-VN" sz="2000"/>
        </a:p>
      </dgm:t>
    </dgm:pt>
    <dgm:pt modelId="{FD28F1A8-CA67-40F2-9492-B947B40F55B7}" type="sibTrans" cxnId="{646D6559-0267-4983-9491-9BBCBC38E0AC}">
      <dgm:prSet/>
      <dgm:spPr/>
      <dgm:t>
        <a:bodyPr/>
        <a:lstStyle/>
        <a:p>
          <a:endParaRPr lang="vi-VN" sz="2000"/>
        </a:p>
      </dgm:t>
    </dgm:pt>
    <dgm:pt modelId="{1F20E107-3D72-4807-96C3-19462A44D4F7}">
      <dgm:prSet custT="1"/>
      <dgm:spPr>
        <a:solidFill>
          <a:schemeClr val="accent4">
            <a:lumMod val="60000"/>
            <a:lumOff val="40000"/>
            <a:alpha val="90000"/>
          </a:schemeClr>
        </a:solidFill>
      </dgm:spPr>
      <dgm:t>
        <a:bodyPr/>
        <a:lstStyle/>
        <a:p>
          <a:r>
            <a:rPr lang="vi-VN" sz="1600"/>
            <a:t>Nghi ngờ viêm túi mật cấp: 1A + 1B</a:t>
          </a:r>
        </a:p>
      </dgm:t>
    </dgm:pt>
    <dgm:pt modelId="{B7BBCADF-21ED-4A74-AEF6-5C0A9FB8E5D0}" type="parTrans" cxnId="{112FA814-F577-4DEC-9FD3-50066B123D81}">
      <dgm:prSet/>
      <dgm:spPr/>
      <dgm:t>
        <a:bodyPr/>
        <a:lstStyle/>
        <a:p>
          <a:endParaRPr lang="vi-VN" sz="2000"/>
        </a:p>
      </dgm:t>
    </dgm:pt>
    <dgm:pt modelId="{12947919-7AD1-40B6-B885-0655805CC5E8}" type="sibTrans" cxnId="{112FA814-F577-4DEC-9FD3-50066B123D81}">
      <dgm:prSet/>
      <dgm:spPr/>
      <dgm:t>
        <a:bodyPr/>
        <a:lstStyle/>
        <a:p>
          <a:endParaRPr lang="vi-VN" sz="2000"/>
        </a:p>
      </dgm:t>
    </dgm:pt>
    <dgm:pt modelId="{AAA1A3C3-0AC9-4C4B-BDA2-E3ABA57AF5AE}">
      <dgm:prSet custT="1"/>
      <dgm:spPr>
        <a:solidFill>
          <a:schemeClr val="accent4">
            <a:lumMod val="60000"/>
            <a:lumOff val="40000"/>
            <a:alpha val="90000"/>
          </a:schemeClr>
        </a:solidFill>
      </dgm:spPr>
      <dgm:t>
        <a:bodyPr/>
        <a:lstStyle/>
        <a:p>
          <a:r>
            <a:rPr lang="vi-VN" sz="1600"/>
            <a:t>Chẩn đoán xác định viêm túi mật cấp: 1A + 1B + 1C</a:t>
          </a:r>
        </a:p>
      </dgm:t>
    </dgm:pt>
    <dgm:pt modelId="{68C52F6C-B1A8-4106-AEE0-37510DFC2787}" type="parTrans" cxnId="{19B2348C-9094-4FB1-979E-1C3597D83FAE}">
      <dgm:prSet/>
      <dgm:spPr/>
      <dgm:t>
        <a:bodyPr/>
        <a:lstStyle/>
        <a:p>
          <a:endParaRPr lang="vi-VN" sz="2000"/>
        </a:p>
      </dgm:t>
    </dgm:pt>
    <dgm:pt modelId="{2C5CCEB8-332C-4EF2-ACA9-B04E94E41C1C}" type="sibTrans" cxnId="{19B2348C-9094-4FB1-979E-1C3597D83FAE}">
      <dgm:prSet/>
      <dgm:spPr/>
      <dgm:t>
        <a:bodyPr/>
        <a:lstStyle/>
        <a:p>
          <a:endParaRPr lang="vi-VN" sz="2000"/>
        </a:p>
      </dgm:t>
    </dgm:pt>
    <dgm:pt modelId="{D677AF84-A6B6-4FDB-901F-648896F3A1AB}">
      <dgm:prSet custT="1"/>
      <dgm:spPr/>
      <dgm:t>
        <a:bodyPr/>
        <a:lstStyle/>
        <a:p>
          <a:r>
            <a:rPr lang="en-US" sz="4000" dirty="0"/>
            <a:t> </a:t>
          </a:r>
          <a:endParaRPr lang="vi-VN" sz="4000" dirty="0"/>
        </a:p>
      </dgm:t>
    </dgm:pt>
    <dgm:pt modelId="{F08543AF-9A05-407E-81CA-04F8E65DD0E1}" type="sibTrans" cxnId="{5206D9FC-ADD3-4F6F-9CE2-288364875384}">
      <dgm:prSet/>
      <dgm:spPr/>
      <dgm:t>
        <a:bodyPr/>
        <a:lstStyle/>
        <a:p>
          <a:endParaRPr lang="vi-VN" sz="2000"/>
        </a:p>
      </dgm:t>
    </dgm:pt>
    <dgm:pt modelId="{31EB30F0-9520-4BBB-B3B7-CF718667635A}" type="parTrans" cxnId="{5206D9FC-ADD3-4F6F-9CE2-288364875384}">
      <dgm:prSet/>
      <dgm:spPr/>
      <dgm:t>
        <a:bodyPr/>
        <a:lstStyle/>
        <a:p>
          <a:endParaRPr lang="vi-VN" sz="2000"/>
        </a:p>
      </dgm:t>
    </dgm:pt>
    <dgm:pt modelId="{195C0594-D4D3-4243-BFBE-88AF4756B25B}" type="pres">
      <dgm:prSet presAssocID="{8B998F51-EF8D-4CF2-85C0-DCC624B5E5B2}" presName="Name0" presStyleCnt="0">
        <dgm:presLayoutVars>
          <dgm:dir/>
          <dgm:animLvl val="lvl"/>
          <dgm:resizeHandles val="exact"/>
        </dgm:presLayoutVars>
      </dgm:prSet>
      <dgm:spPr/>
    </dgm:pt>
    <dgm:pt modelId="{03A8BEB5-B68D-4667-9EAA-4043F1D2EF2F}" type="pres">
      <dgm:prSet presAssocID="{583DF452-526A-4814-A05B-A976CCC52AC0}" presName="linNode" presStyleCnt="0"/>
      <dgm:spPr/>
    </dgm:pt>
    <dgm:pt modelId="{FFF009C7-4EBD-442B-967C-0910B587F20E}" type="pres">
      <dgm:prSet presAssocID="{583DF452-526A-4814-A05B-A976CCC52AC0}" presName="parentText" presStyleLbl="node1" presStyleIdx="0" presStyleCnt="4" custScaleX="27843">
        <dgm:presLayoutVars>
          <dgm:chMax val="1"/>
          <dgm:bulletEnabled val="1"/>
        </dgm:presLayoutVars>
      </dgm:prSet>
      <dgm:spPr/>
    </dgm:pt>
    <dgm:pt modelId="{E5A67A0B-D141-4778-BDBF-83E286AF0F17}" type="pres">
      <dgm:prSet presAssocID="{583DF452-526A-4814-A05B-A976CCC52AC0}" presName="descendantText" presStyleLbl="alignAccFollowNode1" presStyleIdx="0" presStyleCnt="4">
        <dgm:presLayoutVars>
          <dgm:bulletEnabled val="1"/>
        </dgm:presLayoutVars>
      </dgm:prSet>
      <dgm:spPr/>
    </dgm:pt>
    <dgm:pt modelId="{02462479-BFA5-4DB3-872B-DBF00E441B5B}" type="pres">
      <dgm:prSet presAssocID="{65E0DDCE-B44B-4C09-BB69-36523AD6545B}" presName="sp" presStyleCnt="0"/>
      <dgm:spPr/>
    </dgm:pt>
    <dgm:pt modelId="{B6E467CE-DF71-40F7-B04D-C6DCEB717F76}" type="pres">
      <dgm:prSet presAssocID="{E9BB47A3-0FD2-47E0-82A9-AC4734806C0B}" presName="linNode" presStyleCnt="0"/>
      <dgm:spPr/>
    </dgm:pt>
    <dgm:pt modelId="{2270C757-C373-41AE-8DA6-629BFA743295}" type="pres">
      <dgm:prSet presAssocID="{E9BB47A3-0FD2-47E0-82A9-AC4734806C0B}" presName="parentText" presStyleLbl="node1" presStyleIdx="1" presStyleCnt="4" custScaleX="27843">
        <dgm:presLayoutVars>
          <dgm:chMax val="1"/>
          <dgm:bulletEnabled val="1"/>
        </dgm:presLayoutVars>
      </dgm:prSet>
      <dgm:spPr/>
    </dgm:pt>
    <dgm:pt modelId="{4C82C5E2-F541-4EC2-90BB-00D19555B91C}" type="pres">
      <dgm:prSet presAssocID="{E9BB47A3-0FD2-47E0-82A9-AC4734806C0B}" presName="descendantText" presStyleLbl="alignAccFollowNode1" presStyleIdx="1" presStyleCnt="4">
        <dgm:presLayoutVars>
          <dgm:bulletEnabled val="1"/>
        </dgm:presLayoutVars>
      </dgm:prSet>
      <dgm:spPr/>
    </dgm:pt>
    <dgm:pt modelId="{74B8121E-C9BB-44F0-A73B-BC1D50AE9604}" type="pres">
      <dgm:prSet presAssocID="{28300E35-CB41-406D-A036-152965C37901}" presName="sp" presStyleCnt="0"/>
      <dgm:spPr/>
    </dgm:pt>
    <dgm:pt modelId="{9CBDC22E-1B23-415F-A615-3ABDD85AD659}" type="pres">
      <dgm:prSet presAssocID="{86AA6AEC-AEDA-43D5-B892-4EAAE737E004}" presName="linNode" presStyleCnt="0"/>
      <dgm:spPr/>
    </dgm:pt>
    <dgm:pt modelId="{E4A38F80-69D1-4C11-8BB5-5CF36987C4A5}" type="pres">
      <dgm:prSet presAssocID="{86AA6AEC-AEDA-43D5-B892-4EAAE737E004}" presName="parentText" presStyleLbl="node1" presStyleIdx="2" presStyleCnt="4" custScaleX="27843">
        <dgm:presLayoutVars>
          <dgm:chMax val="1"/>
          <dgm:bulletEnabled val="1"/>
        </dgm:presLayoutVars>
      </dgm:prSet>
      <dgm:spPr/>
    </dgm:pt>
    <dgm:pt modelId="{17849B88-9BD0-42BA-87A4-23AC33D7087B}" type="pres">
      <dgm:prSet presAssocID="{86AA6AEC-AEDA-43D5-B892-4EAAE737E004}" presName="descendantText" presStyleLbl="alignAccFollowNode1" presStyleIdx="2" presStyleCnt="4">
        <dgm:presLayoutVars>
          <dgm:bulletEnabled val="1"/>
        </dgm:presLayoutVars>
      </dgm:prSet>
      <dgm:spPr/>
    </dgm:pt>
    <dgm:pt modelId="{D816A35D-F773-4568-8B29-FB246E293613}" type="pres">
      <dgm:prSet presAssocID="{43C74191-1CBA-4F18-B77E-1DE9A103C7EB}" presName="sp" presStyleCnt="0"/>
      <dgm:spPr/>
    </dgm:pt>
    <dgm:pt modelId="{54416516-6BA9-4506-9D0F-58BA90253F90}" type="pres">
      <dgm:prSet presAssocID="{D677AF84-A6B6-4FDB-901F-648896F3A1AB}" presName="linNode" presStyleCnt="0"/>
      <dgm:spPr/>
    </dgm:pt>
    <dgm:pt modelId="{57736EB3-4B0B-4525-8FE6-482C73614566}" type="pres">
      <dgm:prSet presAssocID="{D677AF84-A6B6-4FDB-901F-648896F3A1AB}" presName="parentText" presStyleLbl="node1" presStyleIdx="3" presStyleCnt="4" custScaleX="1392">
        <dgm:presLayoutVars>
          <dgm:chMax val="1"/>
          <dgm:bulletEnabled val="1"/>
        </dgm:presLayoutVars>
      </dgm:prSet>
      <dgm:spPr/>
    </dgm:pt>
    <dgm:pt modelId="{B60974F4-1A78-4587-9E2C-0B485C60C61D}" type="pres">
      <dgm:prSet presAssocID="{D677AF84-A6B6-4FDB-901F-648896F3A1AB}" presName="descendantText" presStyleLbl="alignAccFollowNode1" presStyleIdx="3" presStyleCnt="4" custScaleX="114878">
        <dgm:presLayoutVars>
          <dgm:bulletEnabled val="1"/>
        </dgm:presLayoutVars>
      </dgm:prSet>
      <dgm:spPr/>
    </dgm:pt>
  </dgm:ptLst>
  <dgm:cxnLst>
    <dgm:cxn modelId="{2AB8AD02-479B-4B76-9DEA-52127CE10051}" type="presOf" srcId="{4D0E9BE9-D546-4E30-9EFC-BB1B1B5B7B0D}" destId="{4C82C5E2-F541-4EC2-90BB-00D19555B91C}" srcOrd="0" destOrd="1" presId="urn:microsoft.com/office/officeart/2005/8/layout/vList5"/>
    <dgm:cxn modelId="{112FA814-F577-4DEC-9FD3-50066B123D81}" srcId="{D677AF84-A6B6-4FDB-901F-648896F3A1AB}" destId="{1F20E107-3D72-4807-96C3-19462A44D4F7}" srcOrd="0" destOrd="0" parTransId="{B7BBCADF-21ED-4A74-AEF6-5C0A9FB8E5D0}" sibTransId="{12947919-7AD1-40B6-B885-0655805CC5E8}"/>
    <dgm:cxn modelId="{B942171D-3068-4924-8BD3-6A25E6FE2EA4}" srcId="{8B998F51-EF8D-4CF2-85C0-DCC624B5E5B2}" destId="{583DF452-526A-4814-A05B-A976CCC52AC0}" srcOrd="0" destOrd="0" parTransId="{6B741143-1393-424F-B6D8-6E85F22D9BB1}" sibTransId="{65E0DDCE-B44B-4C09-BB69-36523AD6545B}"/>
    <dgm:cxn modelId="{42719624-F0B0-4F78-990E-FC41783F52BB}" srcId="{583DF452-526A-4814-A05B-A976CCC52AC0}" destId="{10E3EED0-0FAC-44B8-BBF7-627A1330A270}" srcOrd="1" destOrd="0" parTransId="{CB75ABAD-8D52-4840-818D-DC887CC752E5}" sibTransId="{1819C53A-7349-433F-89E3-48255DFB5E11}"/>
    <dgm:cxn modelId="{CCCE2C2D-6C3D-436B-8B13-8221900FDE7A}" srcId="{583DF452-526A-4814-A05B-A976CCC52AC0}" destId="{7198ACC9-5760-4EB0-9DD5-35C17C7042DA}" srcOrd="0" destOrd="0" parTransId="{E776FCA1-D689-4104-9318-6EB232008A2B}" sibTransId="{F7780826-DBEA-4810-AF96-F863B4BF2C29}"/>
    <dgm:cxn modelId="{FBA5DB35-E40E-4124-A835-DA70D1A3744D}" type="presOf" srcId="{583DF452-526A-4814-A05B-A976CCC52AC0}" destId="{FFF009C7-4EBD-442B-967C-0910B587F20E}" srcOrd="0" destOrd="0" presId="urn:microsoft.com/office/officeart/2005/8/layout/vList5"/>
    <dgm:cxn modelId="{646D6559-0267-4983-9491-9BBCBC38E0AC}" srcId="{E9BB47A3-0FD2-47E0-82A9-AC4734806C0B}" destId="{5043775A-A1F7-46ED-9E1F-5CFC76217844}" srcOrd="2" destOrd="0" parTransId="{8F02438C-C6BF-43B0-AD9C-D2A88C247E84}" sibTransId="{FD28F1A8-CA67-40F2-9492-B947B40F55B7}"/>
    <dgm:cxn modelId="{F473845D-680B-4ED0-9487-E44B8FED7158}" type="presOf" srcId="{D677AF84-A6B6-4FDB-901F-648896F3A1AB}" destId="{57736EB3-4B0B-4525-8FE6-482C73614566}" srcOrd="0" destOrd="0" presId="urn:microsoft.com/office/officeart/2005/8/layout/vList5"/>
    <dgm:cxn modelId="{AD386F76-ADBA-4189-AE77-BB45D8490CCF}" type="presOf" srcId="{CD045F2A-83BF-4742-8010-4B144DBE078A}" destId="{17849B88-9BD0-42BA-87A4-23AC33D7087B}" srcOrd="0" destOrd="0" presId="urn:microsoft.com/office/officeart/2005/8/layout/vList5"/>
    <dgm:cxn modelId="{85ABB678-EECE-4E8A-9AE0-577FF3EA882E}" type="presOf" srcId="{5043775A-A1F7-46ED-9E1F-5CFC76217844}" destId="{4C82C5E2-F541-4EC2-90BB-00D19555B91C}" srcOrd="0" destOrd="2" presId="urn:microsoft.com/office/officeart/2005/8/layout/vList5"/>
    <dgm:cxn modelId="{19B2348C-9094-4FB1-979E-1C3597D83FAE}" srcId="{D677AF84-A6B6-4FDB-901F-648896F3A1AB}" destId="{AAA1A3C3-0AC9-4C4B-BDA2-E3ABA57AF5AE}" srcOrd="1" destOrd="0" parTransId="{68C52F6C-B1A8-4106-AEE0-37510DFC2787}" sibTransId="{2C5CCEB8-332C-4EF2-ACA9-B04E94E41C1C}"/>
    <dgm:cxn modelId="{A674EB9E-FC07-4A5B-84E8-0EB39D555557}" type="presOf" srcId="{AAA1A3C3-0AC9-4C4B-BDA2-E3ABA57AF5AE}" destId="{B60974F4-1A78-4587-9E2C-0B485C60C61D}" srcOrd="0" destOrd="1" presId="urn:microsoft.com/office/officeart/2005/8/layout/vList5"/>
    <dgm:cxn modelId="{6859BCA3-CA68-4B94-83AD-94EBB0711C2A}" srcId="{E9BB47A3-0FD2-47E0-82A9-AC4734806C0B}" destId="{4EB32E23-3270-4970-8E01-3D77D47EC43B}" srcOrd="0" destOrd="0" parTransId="{D5AA008C-10AB-4E94-BED1-6C1EF0B666E5}" sibTransId="{23759A80-15DB-4E25-8F0E-E848D20A0066}"/>
    <dgm:cxn modelId="{9E6641A5-1CDB-4D2B-942B-160DDE4DDE28}" type="presOf" srcId="{1F20E107-3D72-4807-96C3-19462A44D4F7}" destId="{B60974F4-1A78-4587-9E2C-0B485C60C61D}" srcOrd="0" destOrd="0" presId="urn:microsoft.com/office/officeart/2005/8/layout/vList5"/>
    <dgm:cxn modelId="{1C7D29C2-0F80-4CCB-A415-F0227B9B6CB5}" type="presOf" srcId="{7198ACC9-5760-4EB0-9DD5-35C17C7042DA}" destId="{E5A67A0B-D141-4778-BDBF-83E286AF0F17}" srcOrd="0" destOrd="0" presId="urn:microsoft.com/office/officeart/2005/8/layout/vList5"/>
    <dgm:cxn modelId="{535B6DCE-1DB9-408E-A55F-0D11542FA6A6}" type="presOf" srcId="{86AA6AEC-AEDA-43D5-B892-4EAAE737E004}" destId="{E4A38F80-69D1-4C11-8BB5-5CF36987C4A5}" srcOrd="0" destOrd="0" presId="urn:microsoft.com/office/officeart/2005/8/layout/vList5"/>
    <dgm:cxn modelId="{F3EE75CF-E9C7-4256-9B56-6D7661BB4EC2}" srcId="{E9BB47A3-0FD2-47E0-82A9-AC4734806C0B}" destId="{4D0E9BE9-D546-4E30-9EFC-BB1B1B5B7B0D}" srcOrd="1" destOrd="0" parTransId="{1F181FD3-FF92-4B68-BE5B-0CF1A774F467}" sibTransId="{C2AB4380-103E-46D3-834E-47496213AFD6}"/>
    <dgm:cxn modelId="{665FA1CF-CAC1-4151-BC41-A1A0460A6536}" srcId="{86AA6AEC-AEDA-43D5-B892-4EAAE737E004}" destId="{CD045F2A-83BF-4742-8010-4B144DBE078A}" srcOrd="0" destOrd="0" parTransId="{FF879C2E-3E4B-4825-B300-1EFF10DA0CA2}" sibTransId="{1164FFEF-B54A-46C3-8DD5-94393822A702}"/>
    <dgm:cxn modelId="{F536ADDB-933D-41E0-9C4A-D07A75FD6AEE}" type="presOf" srcId="{E9BB47A3-0FD2-47E0-82A9-AC4734806C0B}" destId="{2270C757-C373-41AE-8DA6-629BFA743295}" srcOrd="0" destOrd="0" presId="urn:microsoft.com/office/officeart/2005/8/layout/vList5"/>
    <dgm:cxn modelId="{5212C5E4-AC39-45B9-9643-29B9175ABB46}" type="presOf" srcId="{8B998F51-EF8D-4CF2-85C0-DCC624B5E5B2}" destId="{195C0594-D4D3-4243-BFBE-88AF4756B25B}" srcOrd="0" destOrd="0" presId="urn:microsoft.com/office/officeart/2005/8/layout/vList5"/>
    <dgm:cxn modelId="{D31128E8-C4B2-4229-B1C6-BD6661B58F79}" type="presOf" srcId="{10E3EED0-0FAC-44B8-BBF7-627A1330A270}" destId="{E5A67A0B-D141-4778-BDBF-83E286AF0F17}" srcOrd="0" destOrd="1" presId="urn:microsoft.com/office/officeart/2005/8/layout/vList5"/>
    <dgm:cxn modelId="{6EC1C5ED-910A-4347-A911-776B587E6746}" srcId="{8B998F51-EF8D-4CF2-85C0-DCC624B5E5B2}" destId="{86AA6AEC-AEDA-43D5-B892-4EAAE737E004}" srcOrd="2" destOrd="0" parTransId="{C9151428-8248-4B78-97AC-DACCF8485CA8}" sibTransId="{43C74191-1CBA-4F18-B77E-1DE9A103C7EB}"/>
    <dgm:cxn modelId="{DE1D97EF-7097-4862-92E6-5F009CA1A484}" srcId="{8B998F51-EF8D-4CF2-85C0-DCC624B5E5B2}" destId="{E9BB47A3-0FD2-47E0-82A9-AC4734806C0B}" srcOrd="1" destOrd="0" parTransId="{7D471AA6-6A79-47E0-A8E5-E0B5F45D0900}" sibTransId="{28300E35-CB41-406D-A036-152965C37901}"/>
    <dgm:cxn modelId="{692025F9-FFE1-40BD-A454-EE74473B92E4}" type="presOf" srcId="{4EB32E23-3270-4970-8E01-3D77D47EC43B}" destId="{4C82C5E2-F541-4EC2-90BB-00D19555B91C}" srcOrd="0" destOrd="0" presId="urn:microsoft.com/office/officeart/2005/8/layout/vList5"/>
    <dgm:cxn modelId="{5206D9FC-ADD3-4F6F-9CE2-288364875384}" srcId="{8B998F51-EF8D-4CF2-85C0-DCC624B5E5B2}" destId="{D677AF84-A6B6-4FDB-901F-648896F3A1AB}" srcOrd="3" destOrd="0" parTransId="{31EB30F0-9520-4BBB-B3B7-CF718667635A}" sibTransId="{F08543AF-9A05-407E-81CA-04F8E65DD0E1}"/>
    <dgm:cxn modelId="{A87EF11B-93BB-4478-9298-1E0F63FF0F4B}" type="presParOf" srcId="{195C0594-D4D3-4243-BFBE-88AF4756B25B}" destId="{03A8BEB5-B68D-4667-9EAA-4043F1D2EF2F}" srcOrd="0" destOrd="0" presId="urn:microsoft.com/office/officeart/2005/8/layout/vList5"/>
    <dgm:cxn modelId="{FBF5AA85-00F6-4EF6-AFF1-BEBD3B47A413}" type="presParOf" srcId="{03A8BEB5-B68D-4667-9EAA-4043F1D2EF2F}" destId="{FFF009C7-4EBD-442B-967C-0910B587F20E}" srcOrd="0" destOrd="0" presId="urn:microsoft.com/office/officeart/2005/8/layout/vList5"/>
    <dgm:cxn modelId="{E6928705-0D29-4937-A935-09F7A8A27A34}" type="presParOf" srcId="{03A8BEB5-B68D-4667-9EAA-4043F1D2EF2F}" destId="{E5A67A0B-D141-4778-BDBF-83E286AF0F17}" srcOrd="1" destOrd="0" presId="urn:microsoft.com/office/officeart/2005/8/layout/vList5"/>
    <dgm:cxn modelId="{360411AF-2DD0-4A3C-AC64-121F029810D5}" type="presParOf" srcId="{195C0594-D4D3-4243-BFBE-88AF4756B25B}" destId="{02462479-BFA5-4DB3-872B-DBF00E441B5B}" srcOrd="1" destOrd="0" presId="urn:microsoft.com/office/officeart/2005/8/layout/vList5"/>
    <dgm:cxn modelId="{3A4E15FF-CB3E-4ACC-96BF-4EE1E52FC4A2}" type="presParOf" srcId="{195C0594-D4D3-4243-BFBE-88AF4756B25B}" destId="{B6E467CE-DF71-40F7-B04D-C6DCEB717F76}" srcOrd="2" destOrd="0" presId="urn:microsoft.com/office/officeart/2005/8/layout/vList5"/>
    <dgm:cxn modelId="{C0D81053-4004-4FE3-A306-7DE722BB83E0}" type="presParOf" srcId="{B6E467CE-DF71-40F7-B04D-C6DCEB717F76}" destId="{2270C757-C373-41AE-8DA6-629BFA743295}" srcOrd="0" destOrd="0" presId="urn:microsoft.com/office/officeart/2005/8/layout/vList5"/>
    <dgm:cxn modelId="{D66596CE-4E88-49FC-839B-A5798FE3D2A1}" type="presParOf" srcId="{B6E467CE-DF71-40F7-B04D-C6DCEB717F76}" destId="{4C82C5E2-F541-4EC2-90BB-00D19555B91C}" srcOrd="1" destOrd="0" presId="urn:microsoft.com/office/officeart/2005/8/layout/vList5"/>
    <dgm:cxn modelId="{9CDC73ED-4265-44B6-B98D-9C780DFB2E2C}" type="presParOf" srcId="{195C0594-D4D3-4243-BFBE-88AF4756B25B}" destId="{74B8121E-C9BB-44F0-A73B-BC1D50AE9604}" srcOrd="3" destOrd="0" presId="urn:microsoft.com/office/officeart/2005/8/layout/vList5"/>
    <dgm:cxn modelId="{E6CCB4CE-24E2-44F5-B122-A3EAEDE294D1}" type="presParOf" srcId="{195C0594-D4D3-4243-BFBE-88AF4756B25B}" destId="{9CBDC22E-1B23-415F-A615-3ABDD85AD659}" srcOrd="4" destOrd="0" presId="urn:microsoft.com/office/officeart/2005/8/layout/vList5"/>
    <dgm:cxn modelId="{60C26C8B-D0F0-47BA-B410-867B3C6BA854}" type="presParOf" srcId="{9CBDC22E-1B23-415F-A615-3ABDD85AD659}" destId="{E4A38F80-69D1-4C11-8BB5-5CF36987C4A5}" srcOrd="0" destOrd="0" presId="urn:microsoft.com/office/officeart/2005/8/layout/vList5"/>
    <dgm:cxn modelId="{62C28F1D-3C1E-46E7-A57F-87070B349E75}" type="presParOf" srcId="{9CBDC22E-1B23-415F-A615-3ABDD85AD659}" destId="{17849B88-9BD0-42BA-87A4-23AC33D7087B}" srcOrd="1" destOrd="0" presId="urn:microsoft.com/office/officeart/2005/8/layout/vList5"/>
    <dgm:cxn modelId="{4E0EED72-35E9-49EF-BD44-4244BF89096E}" type="presParOf" srcId="{195C0594-D4D3-4243-BFBE-88AF4756B25B}" destId="{D816A35D-F773-4568-8B29-FB246E293613}" srcOrd="5" destOrd="0" presId="urn:microsoft.com/office/officeart/2005/8/layout/vList5"/>
    <dgm:cxn modelId="{22B01CE4-0200-4709-A5D7-D5E72C9B3F25}" type="presParOf" srcId="{195C0594-D4D3-4243-BFBE-88AF4756B25B}" destId="{54416516-6BA9-4506-9D0F-58BA90253F90}" srcOrd="6" destOrd="0" presId="urn:microsoft.com/office/officeart/2005/8/layout/vList5"/>
    <dgm:cxn modelId="{25631B82-6D9E-4863-9944-702850EA5974}" type="presParOf" srcId="{54416516-6BA9-4506-9D0F-58BA90253F90}" destId="{57736EB3-4B0B-4525-8FE6-482C73614566}" srcOrd="0" destOrd="0" presId="urn:microsoft.com/office/officeart/2005/8/layout/vList5"/>
    <dgm:cxn modelId="{AD27BEC3-DE75-469E-9D8D-F7D90BD5F6DC}" type="presParOf" srcId="{54416516-6BA9-4506-9D0F-58BA90253F90}" destId="{B60974F4-1A78-4587-9E2C-0B485C60C61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F3D84B-EE5D-4EF4-A5AB-4D279A71C27B}"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vi-VN"/>
        </a:p>
      </dgm:t>
    </dgm:pt>
    <dgm:pt modelId="{3D2950A9-78F8-49A7-A77E-F4833D25B4AC}">
      <dgm:prSet phldrT="[Text]"/>
      <dgm:spPr>
        <a:solidFill>
          <a:srgbClr val="FF0000"/>
        </a:solidFill>
      </dgm:spPr>
      <dgm:t>
        <a:bodyPr/>
        <a:lstStyle/>
        <a:p>
          <a:r>
            <a:rPr lang="vi-VN" b="1" dirty="0"/>
            <a:t>Độ III: viêm túi mật cấp nặng</a:t>
          </a:r>
        </a:p>
      </dgm:t>
    </dgm:pt>
    <dgm:pt modelId="{30CE1ADE-C976-4CC1-8618-7F437EDBEC3D}" type="parTrans" cxnId="{A73B3ED0-9B9A-48EF-9BD5-C9C35CF7E3CD}">
      <dgm:prSet/>
      <dgm:spPr/>
      <dgm:t>
        <a:bodyPr/>
        <a:lstStyle/>
        <a:p>
          <a:endParaRPr lang="vi-VN"/>
        </a:p>
      </dgm:t>
    </dgm:pt>
    <dgm:pt modelId="{F9D479ED-FB55-4C83-A3A0-ACAB45F5247D}" type="sibTrans" cxnId="{A73B3ED0-9B9A-48EF-9BD5-C9C35CF7E3CD}">
      <dgm:prSet/>
      <dgm:spPr/>
      <dgm:t>
        <a:bodyPr/>
        <a:lstStyle/>
        <a:p>
          <a:endParaRPr lang="vi-VN"/>
        </a:p>
      </dgm:t>
    </dgm:pt>
    <dgm:pt modelId="{E961ED30-E60B-41C4-99D6-7F98891E5202}">
      <dgm:prSet phldrT="[Text]"/>
      <dgm:spPr/>
      <dgm:t>
        <a:bodyPr/>
        <a:lstStyle/>
        <a:p>
          <a:r>
            <a:rPr lang="vi-VN" dirty="0"/>
            <a:t>Rối loạn chức năng tim mạch (HA tụt cần điều trị với dopamine &gt; 5</a:t>
          </a:r>
          <a:r>
            <a:rPr lang="en-US" dirty="0"/>
            <a:t>μ</a:t>
          </a:r>
          <a:r>
            <a:rPr lang="vi-VN" dirty="0"/>
            <a:t>g/kg/phút, hoặc dobutamine với liều bất kỳ)</a:t>
          </a:r>
        </a:p>
      </dgm:t>
    </dgm:pt>
    <dgm:pt modelId="{ABB39C2A-67CD-4F23-BFE3-59727FF6586B}" type="parTrans" cxnId="{8298A0E5-0A07-4746-8D85-3B5657C59484}">
      <dgm:prSet/>
      <dgm:spPr/>
      <dgm:t>
        <a:bodyPr/>
        <a:lstStyle/>
        <a:p>
          <a:endParaRPr lang="vi-VN"/>
        </a:p>
      </dgm:t>
    </dgm:pt>
    <dgm:pt modelId="{38244E43-FB58-43D3-BAAD-EB1E7A642524}" type="sibTrans" cxnId="{8298A0E5-0A07-4746-8D85-3B5657C59484}">
      <dgm:prSet/>
      <dgm:spPr/>
      <dgm:t>
        <a:bodyPr/>
        <a:lstStyle/>
        <a:p>
          <a:endParaRPr lang="vi-VN"/>
        </a:p>
      </dgm:t>
    </dgm:pt>
    <dgm:pt modelId="{B4574CDB-FC5B-4B30-BC4E-743C11EABD4D}">
      <dgm:prSet phldrT="[Text]"/>
      <dgm:spPr/>
      <dgm:t>
        <a:bodyPr/>
        <a:lstStyle/>
        <a:p>
          <a:r>
            <a:rPr lang="vi-VN" dirty="0"/>
            <a:t>Rối loạn chức năng thần kinh</a:t>
          </a:r>
        </a:p>
      </dgm:t>
    </dgm:pt>
    <dgm:pt modelId="{49B4882A-3A01-4B1C-A683-C0AEB303272E}" type="parTrans" cxnId="{94BAD0F2-733E-4F71-B47D-9D05FB16525C}">
      <dgm:prSet/>
      <dgm:spPr/>
      <dgm:t>
        <a:bodyPr/>
        <a:lstStyle/>
        <a:p>
          <a:endParaRPr lang="vi-VN"/>
        </a:p>
      </dgm:t>
    </dgm:pt>
    <dgm:pt modelId="{401777DD-604B-4D92-924A-6F68F1E7F51D}" type="sibTrans" cxnId="{94BAD0F2-733E-4F71-B47D-9D05FB16525C}">
      <dgm:prSet/>
      <dgm:spPr/>
      <dgm:t>
        <a:bodyPr/>
        <a:lstStyle/>
        <a:p>
          <a:endParaRPr lang="vi-VN"/>
        </a:p>
      </dgm:t>
    </dgm:pt>
    <dgm:pt modelId="{45A94373-0612-4A12-9BEE-B9F504364907}">
      <dgm:prSet phldrT="[Text]"/>
      <dgm:spPr>
        <a:solidFill>
          <a:srgbClr val="00B0F0"/>
        </a:solidFill>
      </dgm:spPr>
      <dgm:t>
        <a:bodyPr/>
        <a:lstStyle/>
        <a:p>
          <a:r>
            <a:rPr lang="vi-VN" b="1" dirty="0"/>
            <a:t>Độ II: viêm túi mật cấp trung bình</a:t>
          </a:r>
        </a:p>
      </dgm:t>
    </dgm:pt>
    <dgm:pt modelId="{248E3F4D-F548-48BC-9DA9-9471048A4F9A}" type="parTrans" cxnId="{8C1F97C9-8E9C-4FF3-B121-2D75B80A3619}">
      <dgm:prSet/>
      <dgm:spPr/>
      <dgm:t>
        <a:bodyPr/>
        <a:lstStyle/>
        <a:p>
          <a:endParaRPr lang="vi-VN"/>
        </a:p>
      </dgm:t>
    </dgm:pt>
    <dgm:pt modelId="{17295D31-3307-4710-A376-C5E3098F4584}" type="sibTrans" cxnId="{8C1F97C9-8E9C-4FF3-B121-2D75B80A3619}">
      <dgm:prSet/>
      <dgm:spPr/>
      <dgm:t>
        <a:bodyPr/>
        <a:lstStyle/>
        <a:p>
          <a:endParaRPr lang="vi-VN"/>
        </a:p>
      </dgm:t>
    </dgm:pt>
    <dgm:pt modelId="{AED2F7F0-7320-4488-8DD9-718AFCACD3F2}">
      <dgm:prSet phldrT="[Text]"/>
      <dgm:spPr/>
      <dgm:t>
        <a:bodyPr/>
        <a:lstStyle/>
        <a:p>
          <a:r>
            <a:rPr lang="vi-VN"/>
            <a:t>WBC &gt; 18.000G/L</a:t>
          </a:r>
        </a:p>
      </dgm:t>
    </dgm:pt>
    <dgm:pt modelId="{E065044B-080A-4245-B0E2-075D8D8E5ED4}" type="parTrans" cxnId="{7253A343-819B-4624-BEFA-1A29B0FEE7B9}">
      <dgm:prSet/>
      <dgm:spPr/>
      <dgm:t>
        <a:bodyPr/>
        <a:lstStyle/>
        <a:p>
          <a:endParaRPr lang="vi-VN"/>
        </a:p>
      </dgm:t>
    </dgm:pt>
    <dgm:pt modelId="{6CCA6D35-25A1-4A95-8744-096535AE8A80}" type="sibTrans" cxnId="{7253A343-819B-4624-BEFA-1A29B0FEE7B9}">
      <dgm:prSet/>
      <dgm:spPr/>
      <dgm:t>
        <a:bodyPr/>
        <a:lstStyle/>
        <a:p>
          <a:endParaRPr lang="vi-VN"/>
        </a:p>
      </dgm:t>
    </dgm:pt>
    <dgm:pt modelId="{272096C6-7C98-414E-8AC0-D0A472571EEE}">
      <dgm:prSet phldrT="[Text]"/>
      <dgm:spPr/>
      <dgm:t>
        <a:bodyPr/>
        <a:lstStyle/>
        <a:p>
          <a:r>
            <a:rPr lang="vi-VN"/>
            <a:t>Ấn đề kháng hạ sườn phải</a:t>
          </a:r>
        </a:p>
      </dgm:t>
    </dgm:pt>
    <dgm:pt modelId="{B813C526-5FE6-46CB-B591-78B8FE2BCD7D}" type="parTrans" cxnId="{7ED6B4FB-891F-411C-B3F4-A07CE0CBFF21}">
      <dgm:prSet/>
      <dgm:spPr/>
      <dgm:t>
        <a:bodyPr/>
        <a:lstStyle/>
        <a:p>
          <a:endParaRPr lang="vi-VN"/>
        </a:p>
      </dgm:t>
    </dgm:pt>
    <dgm:pt modelId="{2AD67A52-04F7-48EC-8F84-716F9DB59756}" type="sibTrans" cxnId="{7ED6B4FB-891F-411C-B3F4-A07CE0CBFF21}">
      <dgm:prSet/>
      <dgm:spPr/>
      <dgm:t>
        <a:bodyPr/>
        <a:lstStyle/>
        <a:p>
          <a:endParaRPr lang="vi-VN"/>
        </a:p>
      </dgm:t>
    </dgm:pt>
    <dgm:pt modelId="{849F6CE6-6976-4265-AB5C-2D80F1730D7B}">
      <dgm:prSet phldrT="[Text]"/>
      <dgm:spPr>
        <a:solidFill>
          <a:schemeClr val="accent4">
            <a:lumMod val="75000"/>
          </a:schemeClr>
        </a:solidFill>
      </dgm:spPr>
      <dgm:t>
        <a:bodyPr/>
        <a:lstStyle/>
        <a:p>
          <a:r>
            <a:rPr lang="vi-VN" b="1" dirty="0"/>
            <a:t>Độ I: viêm túi mật cấp nhẹ</a:t>
          </a:r>
        </a:p>
      </dgm:t>
    </dgm:pt>
    <dgm:pt modelId="{DEBFD16D-8FC3-4C69-A67B-5B3B9FFEA1A7}" type="parTrans" cxnId="{5212904F-0D1E-44C0-ABEC-899A60C01131}">
      <dgm:prSet/>
      <dgm:spPr/>
      <dgm:t>
        <a:bodyPr/>
        <a:lstStyle/>
        <a:p>
          <a:endParaRPr lang="vi-VN"/>
        </a:p>
      </dgm:t>
    </dgm:pt>
    <dgm:pt modelId="{1093719A-DDBB-446E-8055-5ABD5F353B6A}" type="sibTrans" cxnId="{5212904F-0D1E-44C0-ABEC-899A60C01131}">
      <dgm:prSet/>
      <dgm:spPr/>
      <dgm:t>
        <a:bodyPr/>
        <a:lstStyle/>
        <a:p>
          <a:endParaRPr lang="vi-VN"/>
        </a:p>
      </dgm:t>
    </dgm:pt>
    <dgm:pt modelId="{8EAA8E7B-BF0D-461B-8314-3BC9421D5AA0}">
      <dgm:prSet phldrT="[Text]"/>
      <dgm:spPr/>
      <dgm:t>
        <a:bodyPr/>
        <a:lstStyle/>
        <a:p>
          <a:r>
            <a:rPr lang="vi-VN"/>
            <a:t>Không có các tiêu chuẩn của độ II và độ III</a:t>
          </a:r>
        </a:p>
      </dgm:t>
    </dgm:pt>
    <dgm:pt modelId="{BB85B0B8-C280-4586-B584-1F9E75924D73}" type="parTrans" cxnId="{62084A21-8C1A-487D-A561-BF2854EF459F}">
      <dgm:prSet/>
      <dgm:spPr/>
      <dgm:t>
        <a:bodyPr/>
        <a:lstStyle/>
        <a:p>
          <a:endParaRPr lang="vi-VN"/>
        </a:p>
      </dgm:t>
    </dgm:pt>
    <dgm:pt modelId="{AFEA9846-0565-492A-B732-ACFCC6B5E341}" type="sibTrans" cxnId="{62084A21-8C1A-487D-A561-BF2854EF459F}">
      <dgm:prSet/>
      <dgm:spPr/>
      <dgm:t>
        <a:bodyPr/>
        <a:lstStyle/>
        <a:p>
          <a:endParaRPr lang="vi-VN"/>
        </a:p>
      </dgm:t>
    </dgm:pt>
    <dgm:pt modelId="{87523F4D-BCAC-45EB-9B5F-5B54173026F7}">
      <dgm:prSet phldrT="[Text]"/>
      <dgm:spPr/>
      <dgm:t>
        <a:bodyPr/>
        <a:lstStyle/>
        <a:p>
          <a:r>
            <a:rPr lang="vi-VN"/>
            <a:t>Triệu chứng kéo dài &gt; 72 giờ</a:t>
          </a:r>
        </a:p>
      </dgm:t>
    </dgm:pt>
    <dgm:pt modelId="{0E21EE48-039E-40F7-90D2-9E0CA6C24BD1}" type="parTrans" cxnId="{ED94B73B-AA72-4F79-B6E9-4B0D9C9CFEAB}">
      <dgm:prSet/>
      <dgm:spPr/>
      <dgm:t>
        <a:bodyPr/>
        <a:lstStyle/>
        <a:p>
          <a:endParaRPr lang="vi-VN"/>
        </a:p>
      </dgm:t>
    </dgm:pt>
    <dgm:pt modelId="{96C30687-63A0-4DF3-9BC8-53C2DE5B5E0E}" type="sibTrans" cxnId="{ED94B73B-AA72-4F79-B6E9-4B0D9C9CFEAB}">
      <dgm:prSet/>
      <dgm:spPr/>
      <dgm:t>
        <a:bodyPr/>
        <a:lstStyle/>
        <a:p>
          <a:endParaRPr lang="vi-VN"/>
        </a:p>
      </dgm:t>
    </dgm:pt>
    <dgm:pt modelId="{53E06661-4133-49B3-BBC4-1A0EE4DF16A6}">
      <dgm:prSet phldrT="[Text]"/>
      <dgm:spPr/>
      <dgm:t>
        <a:bodyPr/>
        <a:lstStyle/>
        <a:p>
          <a:r>
            <a:rPr lang="vi-VN" dirty="0"/>
            <a:t>Kết hợp với các triệu chứng tại chỗ (viêm phúc mạc mật, áp xe quanh túi mật, áp xe gan, viêm túi mật hoại tử)</a:t>
          </a:r>
        </a:p>
      </dgm:t>
    </dgm:pt>
    <dgm:pt modelId="{237AFE47-0920-4A54-9385-2D789A8A87BE}" type="parTrans" cxnId="{B220E529-52E3-4610-92FB-6EEB953C9ABA}">
      <dgm:prSet/>
      <dgm:spPr/>
      <dgm:t>
        <a:bodyPr/>
        <a:lstStyle/>
        <a:p>
          <a:endParaRPr lang="vi-VN"/>
        </a:p>
      </dgm:t>
    </dgm:pt>
    <dgm:pt modelId="{1D44FCAD-B852-4A61-95F5-76496ACF3EF5}" type="sibTrans" cxnId="{B220E529-52E3-4610-92FB-6EEB953C9ABA}">
      <dgm:prSet/>
      <dgm:spPr/>
      <dgm:t>
        <a:bodyPr/>
        <a:lstStyle/>
        <a:p>
          <a:endParaRPr lang="vi-VN"/>
        </a:p>
      </dgm:t>
    </dgm:pt>
    <dgm:pt modelId="{6B37DD95-5F11-494D-AA06-6BFAF235C8B6}">
      <dgm:prSet phldrT="[Text]"/>
      <dgm:spPr/>
      <dgm:t>
        <a:bodyPr/>
        <a:lstStyle/>
        <a:p>
          <a:r>
            <a:rPr lang="vi-VN" dirty="0"/>
            <a:t>Rối loạn chức năng hô hấp (PaO2/FiO2 ≤ 300)</a:t>
          </a:r>
        </a:p>
      </dgm:t>
    </dgm:pt>
    <dgm:pt modelId="{96F8B208-B206-4C49-AF68-C0A1F09C97ED}" type="parTrans" cxnId="{3AC45E0E-FE89-449D-B879-78380FA5C815}">
      <dgm:prSet/>
      <dgm:spPr/>
      <dgm:t>
        <a:bodyPr/>
        <a:lstStyle/>
        <a:p>
          <a:endParaRPr lang="vi-VN"/>
        </a:p>
      </dgm:t>
    </dgm:pt>
    <dgm:pt modelId="{D8ABB01B-5A51-4C44-A430-E18D2FDC7887}" type="sibTrans" cxnId="{3AC45E0E-FE89-449D-B879-78380FA5C815}">
      <dgm:prSet/>
      <dgm:spPr/>
      <dgm:t>
        <a:bodyPr/>
        <a:lstStyle/>
        <a:p>
          <a:endParaRPr lang="vi-VN"/>
        </a:p>
      </dgm:t>
    </dgm:pt>
    <dgm:pt modelId="{EAFCD3F8-AE13-4D2F-9DC6-BF59D763E662}">
      <dgm:prSet phldrT="[Text]"/>
      <dgm:spPr/>
      <dgm:t>
        <a:bodyPr/>
        <a:lstStyle/>
        <a:p>
          <a:r>
            <a:rPr lang="vi-VN"/>
            <a:t>Rối loạn chức năng thận (thiểu niệu, creatinine &gt; 2mg%)</a:t>
          </a:r>
        </a:p>
      </dgm:t>
    </dgm:pt>
    <dgm:pt modelId="{3B00A26E-E180-43AB-8673-037F0EC1CD6B}" type="parTrans" cxnId="{B53905D8-5594-42C7-AFEA-5F725FE8E1F2}">
      <dgm:prSet/>
      <dgm:spPr/>
      <dgm:t>
        <a:bodyPr/>
        <a:lstStyle/>
        <a:p>
          <a:endParaRPr lang="vi-VN"/>
        </a:p>
      </dgm:t>
    </dgm:pt>
    <dgm:pt modelId="{CC670438-5470-4D5C-8141-790F8D7A2F72}" type="sibTrans" cxnId="{B53905D8-5594-42C7-AFEA-5F725FE8E1F2}">
      <dgm:prSet/>
      <dgm:spPr/>
      <dgm:t>
        <a:bodyPr/>
        <a:lstStyle/>
        <a:p>
          <a:endParaRPr lang="vi-VN"/>
        </a:p>
      </dgm:t>
    </dgm:pt>
    <dgm:pt modelId="{BE5C15BC-20C4-4D31-A1CF-3EB098B6DAA8}">
      <dgm:prSet phldrT="[Text]"/>
      <dgm:spPr/>
      <dgm:t>
        <a:bodyPr/>
        <a:lstStyle/>
        <a:p>
          <a:r>
            <a:rPr lang="vi-VN" dirty="0"/>
            <a:t>Rối loạn chức năng gan (INR</a:t>
          </a:r>
          <a:r>
            <a:rPr lang="en-US" dirty="0"/>
            <a:t> </a:t>
          </a:r>
          <a:r>
            <a:rPr lang="vi-VN" dirty="0"/>
            <a:t>≥ 1,5)</a:t>
          </a:r>
        </a:p>
      </dgm:t>
    </dgm:pt>
    <dgm:pt modelId="{60C72B06-E1BF-4F49-AB0E-781651C16795}" type="parTrans" cxnId="{6C7FB5DF-501B-40AB-81DE-123B846ED1BA}">
      <dgm:prSet/>
      <dgm:spPr/>
      <dgm:t>
        <a:bodyPr/>
        <a:lstStyle/>
        <a:p>
          <a:endParaRPr lang="vi-VN"/>
        </a:p>
      </dgm:t>
    </dgm:pt>
    <dgm:pt modelId="{D9C01F71-B43C-4934-A273-6BD518FF5952}" type="sibTrans" cxnId="{6C7FB5DF-501B-40AB-81DE-123B846ED1BA}">
      <dgm:prSet/>
      <dgm:spPr/>
      <dgm:t>
        <a:bodyPr/>
        <a:lstStyle/>
        <a:p>
          <a:endParaRPr lang="vi-VN"/>
        </a:p>
      </dgm:t>
    </dgm:pt>
    <dgm:pt modelId="{378503DE-A27F-47D0-8977-1F03803AE04B}">
      <dgm:prSet phldrT="[Text]"/>
      <dgm:spPr/>
      <dgm:t>
        <a:bodyPr/>
        <a:lstStyle/>
        <a:p>
          <a:r>
            <a:rPr lang="vi-VN" dirty="0"/>
            <a:t>Rối loạn chức năng huyết học (tiểu cầu ≤ 100.000/mm3)​</a:t>
          </a:r>
        </a:p>
      </dgm:t>
    </dgm:pt>
    <dgm:pt modelId="{83E49886-3494-4B76-AC5F-A8E54A1ADA48}" type="parTrans" cxnId="{AD55F6B3-E4B1-4870-8AEB-83A17CEF2DAC}">
      <dgm:prSet/>
      <dgm:spPr/>
      <dgm:t>
        <a:bodyPr/>
        <a:lstStyle/>
        <a:p>
          <a:endParaRPr lang="vi-VN"/>
        </a:p>
      </dgm:t>
    </dgm:pt>
    <dgm:pt modelId="{CBB0D8E4-9282-4425-A9DC-547F19B2C9A8}" type="sibTrans" cxnId="{AD55F6B3-E4B1-4870-8AEB-83A17CEF2DAC}">
      <dgm:prSet/>
      <dgm:spPr/>
      <dgm:t>
        <a:bodyPr/>
        <a:lstStyle/>
        <a:p>
          <a:endParaRPr lang="vi-VN"/>
        </a:p>
      </dgm:t>
    </dgm:pt>
    <dgm:pt modelId="{E3849890-82C4-4C4D-9B82-4DA2C3771423}" type="pres">
      <dgm:prSet presAssocID="{32F3D84B-EE5D-4EF4-A5AB-4D279A71C27B}" presName="linear" presStyleCnt="0">
        <dgm:presLayoutVars>
          <dgm:dir/>
          <dgm:animLvl val="lvl"/>
          <dgm:resizeHandles val="exact"/>
        </dgm:presLayoutVars>
      </dgm:prSet>
      <dgm:spPr/>
    </dgm:pt>
    <dgm:pt modelId="{B7794062-73E6-4C72-92B4-777C82D4A514}" type="pres">
      <dgm:prSet presAssocID="{3D2950A9-78F8-49A7-A77E-F4833D25B4AC}" presName="parentLin" presStyleCnt="0"/>
      <dgm:spPr/>
    </dgm:pt>
    <dgm:pt modelId="{E1A69985-8F43-40C9-9E51-7CD65E885460}" type="pres">
      <dgm:prSet presAssocID="{3D2950A9-78F8-49A7-A77E-F4833D25B4AC}" presName="parentLeftMargin" presStyleLbl="node1" presStyleIdx="0" presStyleCnt="3"/>
      <dgm:spPr/>
    </dgm:pt>
    <dgm:pt modelId="{2B6071DC-DE86-45A7-A8CF-C2D0EF6F8A8B}" type="pres">
      <dgm:prSet presAssocID="{3D2950A9-78F8-49A7-A77E-F4833D25B4AC}" presName="parentText" presStyleLbl="node1" presStyleIdx="0" presStyleCnt="3">
        <dgm:presLayoutVars>
          <dgm:chMax val="0"/>
          <dgm:bulletEnabled val="1"/>
        </dgm:presLayoutVars>
      </dgm:prSet>
      <dgm:spPr/>
    </dgm:pt>
    <dgm:pt modelId="{A219BB6D-E162-405A-835E-48D9875C2EE5}" type="pres">
      <dgm:prSet presAssocID="{3D2950A9-78F8-49A7-A77E-F4833D25B4AC}" presName="negativeSpace" presStyleCnt="0"/>
      <dgm:spPr/>
    </dgm:pt>
    <dgm:pt modelId="{AEC5A7EC-ABCA-4043-AF51-985C8CB14479}" type="pres">
      <dgm:prSet presAssocID="{3D2950A9-78F8-49A7-A77E-F4833D25B4AC}" presName="childText" presStyleLbl="conFgAcc1" presStyleIdx="0" presStyleCnt="3">
        <dgm:presLayoutVars>
          <dgm:bulletEnabled val="1"/>
        </dgm:presLayoutVars>
      </dgm:prSet>
      <dgm:spPr/>
    </dgm:pt>
    <dgm:pt modelId="{A7B9EC6D-CABB-45D3-8913-575822C2833C}" type="pres">
      <dgm:prSet presAssocID="{F9D479ED-FB55-4C83-A3A0-ACAB45F5247D}" presName="spaceBetweenRectangles" presStyleCnt="0"/>
      <dgm:spPr/>
    </dgm:pt>
    <dgm:pt modelId="{E42626B5-AECA-401D-9E7A-59AF151A87C1}" type="pres">
      <dgm:prSet presAssocID="{45A94373-0612-4A12-9BEE-B9F504364907}" presName="parentLin" presStyleCnt="0"/>
      <dgm:spPr/>
    </dgm:pt>
    <dgm:pt modelId="{98E72C30-EEB6-4146-B07B-F4B6AA9029D5}" type="pres">
      <dgm:prSet presAssocID="{45A94373-0612-4A12-9BEE-B9F504364907}" presName="parentLeftMargin" presStyleLbl="node1" presStyleIdx="0" presStyleCnt="3"/>
      <dgm:spPr/>
    </dgm:pt>
    <dgm:pt modelId="{F8ED5655-31A6-438C-8DC2-54256611AD7E}" type="pres">
      <dgm:prSet presAssocID="{45A94373-0612-4A12-9BEE-B9F504364907}" presName="parentText" presStyleLbl="node1" presStyleIdx="1" presStyleCnt="3">
        <dgm:presLayoutVars>
          <dgm:chMax val="0"/>
          <dgm:bulletEnabled val="1"/>
        </dgm:presLayoutVars>
      </dgm:prSet>
      <dgm:spPr/>
    </dgm:pt>
    <dgm:pt modelId="{2DD4CABA-32B6-4F62-A809-EBE7A4BEEF71}" type="pres">
      <dgm:prSet presAssocID="{45A94373-0612-4A12-9BEE-B9F504364907}" presName="negativeSpace" presStyleCnt="0"/>
      <dgm:spPr/>
    </dgm:pt>
    <dgm:pt modelId="{F54A79CF-C092-451B-9378-9BFF09BAF0EE}" type="pres">
      <dgm:prSet presAssocID="{45A94373-0612-4A12-9BEE-B9F504364907}" presName="childText" presStyleLbl="conFgAcc1" presStyleIdx="1" presStyleCnt="3">
        <dgm:presLayoutVars>
          <dgm:bulletEnabled val="1"/>
        </dgm:presLayoutVars>
      </dgm:prSet>
      <dgm:spPr/>
    </dgm:pt>
    <dgm:pt modelId="{96750115-2E33-47FF-A019-C11BE978A953}" type="pres">
      <dgm:prSet presAssocID="{17295D31-3307-4710-A376-C5E3098F4584}" presName="spaceBetweenRectangles" presStyleCnt="0"/>
      <dgm:spPr/>
    </dgm:pt>
    <dgm:pt modelId="{09EE225C-B5A4-43A1-B06C-3F81561B1E6D}" type="pres">
      <dgm:prSet presAssocID="{849F6CE6-6976-4265-AB5C-2D80F1730D7B}" presName="parentLin" presStyleCnt="0"/>
      <dgm:spPr/>
    </dgm:pt>
    <dgm:pt modelId="{7616F4B1-93EE-4143-A99C-8EABBEB79C58}" type="pres">
      <dgm:prSet presAssocID="{849F6CE6-6976-4265-AB5C-2D80F1730D7B}" presName="parentLeftMargin" presStyleLbl="node1" presStyleIdx="1" presStyleCnt="3"/>
      <dgm:spPr/>
    </dgm:pt>
    <dgm:pt modelId="{150883C7-D387-4307-8F40-317FDAED0ED2}" type="pres">
      <dgm:prSet presAssocID="{849F6CE6-6976-4265-AB5C-2D80F1730D7B}" presName="parentText" presStyleLbl="node1" presStyleIdx="2" presStyleCnt="3">
        <dgm:presLayoutVars>
          <dgm:chMax val="0"/>
          <dgm:bulletEnabled val="1"/>
        </dgm:presLayoutVars>
      </dgm:prSet>
      <dgm:spPr/>
    </dgm:pt>
    <dgm:pt modelId="{423DCD71-E4BE-4C05-B1A2-BE07113FD31C}" type="pres">
      <dgm:prSet presAssocID="{849F6CE6-6976-4265-AB5C-2D80F1730D7B}" presName="negativeSpace" presStyleCnt="0"/>
      <dgm:spPr/>
    </dgm:pt>
    <dgm:pt modelId="{E3F90407-8A30-4F2D-8537-D66ABEC68758}" type="pres">
      <dgm:prSet presAssocID="{849F6CE6-6976-4265-AB5C-2D80F1730D7B}" presName="childText" presStyleLbl="conFgAcc1" presStyleIdx="2" presStyleCnt="3">
        <dgm:presLayoutVars>
          <dgm:bulletEnabled val="1"/>
        </dgm:presLayoutVars>
      </dgm:prSet>
      <dgm:spPr/>
    </dgm:pt>
  </dgm:ptLst>
  <dgm:cxnLst>
    <dgm:cxn modelId="{3AC45E0E-FE89-449D-B879-78380FA5C815}" srcId="{3D2950A9-78F8-49A7-A77E-F4833D25B4AC}" destId="{6B37DD95-5F11-494D-AA06-6BFAF235C8B6}" srcOrd="2" destOrd="0" parTransId="{96F8B208-B206-4C49-AF68-C0A1F09C97ED}" sibTransId="{D8ABB01B-5A51-4C44-A430-E18D2FDC7887}"/>
    <dgm:cxn modelId="{6441D61E-B418-4D40-AC9C-7BB483F89E0E}" type="presOf" srcId="{BE5C15BC-20C4-4D31-A1CF-3EB098B6DAA8}" destId="{AEC5A7EC-ABCA-4043-AF51-985C8CB14479}" srcOrd="0" destOrd="4" presId="urn:microsoft.com/office/officeart/2005/8/layout/list1"/>
    <dgm:cxn modelId="{62084A21-8C1A-487D-A561-BF2854EF459F}" srcId="{849F6CE6-6976-4265-AB5C-2D80F1730D7B}" destId="{8EAA8E7B-BF0D-461B-8314-3BC9421D5AA0}" srcOrd="0" destOrd="0" parTransId="{BB85B0B8-C280-4586-B584-1F9E75924D73}" sibTransId="{AFEA9846-0565-492A-B732-ACFCC6B5E341}"/>
    <dgm:cxn modelId="{B220E529-52E3-4610-92FB-6EEB953C9ABA}" srcId="{45A94373-0612-4A12-9BEE-B9F504364907}" destId="{53E06661-4133-49B3-BBC4-1A0EE4DF16A6}" srcOrd="3" destOrd="0" parTransId="{237AFE47-0920-4A54-9385-2D789A8A87BE}" sibTransId="{1D44FCAD-B852-4A61-95F5-76496ACF3EF5}"/>
    <dgm:cxn modelId="{ED94B73B-AA72-4F79-B6E9-4B0D9C9CFEAB}" srcId="{45A94373-0612-4A12-9BEE-B9F504364907}" destId="{87523F4D-BCAC-45EB-9B5F-5B54173026F7}" srcOrd="2" destOrd="0" parTransId="{0E21EE48-039E-40F7-90D2-9E0CA6C24BD1}" sibTransId="{96C30687-63A0-4DF3-9BC8-53C2DE5B5E0E}"/>
    <dgm:cxn modelId="{7253A343-819B-4624-BEFA-1A29B0FEE7B9}" srcId="{45A94373-0612-4A12-9BEE-B9F504364907}" destId="{AED2F7F0-7320-4488-8DD9-718AFCACD3F2}" srcOrd="0" destOrd="0" parTransId="{E065044B-080A-4245-B0E2-075D8D8E5ED4}" sibTransId="{6CCA6D35-25A1-4A95-8744-096535AE8A80}"/>
    <dgm:cxn modelId="{D4A7104B-3DE6-4EBD-A78D-A774D22A99A5}" type="presOf" srcId="{378503DE-A27F-47D0-8977-1F03803AE04B}" destId="{AEC5A7EC-ABCA-4043-AF51-985C8CB14479}" srcOrd="0" destOrd="5" presId="urn:microsoft.com/office/officeart/2005/8/layout/list1"/>
    <dgm:cxn modelId="{5212904F-0D1E-44C0-ABEC-899A60C01131}" srcId="{32F3D84B-EE5D-4EF4-A5AB-4D279A71C27B}" destId="{849F6CE6-6976-4265-AB5C-2D80F1730D7B}" srcOrd="2" destOrd="0" parTransId="{DEBFD16D-8FC3-4C69-A67B-5B3B9FFEA1A7}" sibTransId="{1093719A-DDBB-446E-8055-5ABD5F353B6A}"/>
    <dgm:cxn modelId="{BC345764-5B8A-4540-B853-72D5F9FD9F8E}" type="presOf" srcId="{87523F4D-BCAC-45EB-9B5F-5B54173026F7}" destId="{F54A79CF-C092-451B-9378-9BFF09BAF0EE}" srcOrd="0" destOrd="2" presId="urn:microsoft.com/office/officeart/2005/8/layout/list1"/>
    <dgm:cxn modelId="{2BBD5872-B20C-4F21-B7A7-2CC631554FF6}" type="presOf" srcId="{3D2950A9-78F8-49A7-A77E-F4833D25B4AC}" destId="{E1A69985-8F43-40C9-9E51-7CD65E885460}" srcOrd="0" destOrd="0" presId="urn:microsoft.com/office/officeart/2005/8/layout/list1"/>
    <dgm:cxn modelId="{4F487E7A-969C-49AB-8BA2-7E2B95F43CBB}" type="presOf" srcId="{272096C6-7C98-414E-8AC0-D0A472571EEE}" destId="{F54A79CF-C092-451B-9378-9BFF09BAF0EE}" srcOrd="0" destOrd="1" presId="urn:microsoft.com/office/officeart/2005/8/layout/list1"/>
    <dgm:cxn modelId="{AB5A2E90-93F7-4E68-8EB2-90975DCA14AD}" type="presOf" srcId="{6B37DD95-5F11-494D-AA06-6BFAF235C8B6}" destId="{AEC5A7EC-ABCA-4043-AF51-985C8CB14479}" srcOrd="0" destOrd="2" presId="urn:microsoft.com/office/officeart/2005/8/layout/list1"/>
    <dgm:cxn modelId="{2E136991-2A94-40F8-AC9D-EF2FDCBF29F7}" type="presOf" srcId="{45A94373-0612-4A12-9BEE-B9F504364907}" destId="{F8ED5655-31A6-438C-8DC2-54256611AD7E}" srcOrd="1" destOrd="0" presId="urn:microsoft.com/office/officeart/2005/8/layout/list1"/>
    <dgm:cxn modelId="{AF2D9B9A-6A81-473B-85A1-B191AE955960}" type="presOf" srcId="{B4574CDB-FC5B-4B30-BC4E-743C11EABD4D}" destId="{AEC5A7EC-ABCA-4043-AF51-985C8CB14479}" srcOrd="0" destOrd="1" presId="urn:microsoft.com/office/officeart/2005/8/layout/list1"/>
    <dgm:cxn modelId="{262F56AC-1CF3-4126-A7E0-51001714B3C5}" type="presOf" srcId="{45A94373-0612-4A12-9BEE-B9F504364907}" destId="{98E72C30-EEB6-4146-B07B-F4B6AA9029D5}" srcOrd="0" destOrd="0" presId="urn:microsoft.com/office/officeart/2005/8/layout/list1"/>
    <dgm:cxn modelId="{8342DBB2-C7C6-4379-B6F2-2B06850616DD}" type="presOf" srcId="{849F6CE6-6976-4265-AB5C-2D80F1730D7B}" destId="{150883C7-D387-4307-8F40-317FDAED0ED2}" srcOrd="1" destOrd="0" presId="urn:microsoft.com/office/officeart/2005/8/layout/list1"/>
    <dgm:cxn modelId="{AD55F6B3-E4B1-4870-8AEB-83A17CEF2DAC}" srcId="{3D2950A9-78F8-49A7-A77E-F4833D25B4AC}" destId="{378503DE-A27F-47D0-8977-1F03803AE04B}" srcOrd="5" destOrd="0" parTransId="{83E49886-3494-4B76-AC5F-A8E54A1ADA48}" sibTransId="{CBB0D8E4-9282-4425-A9DC-547F19B2C9A8}"/>
    <dgm:cxn modelId="{EFAA4ABA-BD7D-476B-9DF0-5A18E7FB9C6B}" type="presOf" srcId="{3D2950A9-78F8-49A7-A77E-F4833D25B4AC}" destId="{2B6071DC-DE86-45A7-A8CF-C2D0EF6F8A8B}" srcOrd="1" destOrd="0" presId="urn:microsoft.com/office/officeart/2005/8/layout/list1"/>
    <dgm:cxn modelId="{2BBD86BC-787A-4FD1-9AA4-E09B12296B4E}" type="presOf" srcId="{53E06661-4133-49B3-BBC4-1A0EE4DF16A6}" destId="{F54A79CF-C092-451B-9378-9BFF09BAF0EE}" srcOrd="0" destOrd="3" presId="urn:microsoft.com/office/officeart/2005/8/layout/list1"/>
    <dgm:cxn modelId="{8C1F97C9-8E9C-4FF3-B121-2D75B80A3619}" srcId="{32F3D84B-EE5D-4EF4-A5AB-4D279A71C27B}" destId="{45A94373-0612-4A12-9BEE-B9F504364907}" srcOrd="1" destOrd="0" parTransId="{248E3F4D-F548-48BC-9DA9-9471048A4F9A}" sibTransId="{17295D31-3307-4710-A376-C5E3098F4584}"/>
    <dgm:cxn modelId="{A73B3ED0-9B9A-48EF-9BD5-C9C35CF7E3CD}" srcId="{32F3D84B-EE5D-4EF4-A5AB-4D279A71C27B}" destId="{3D2950A9-78F8-49A7-A77E-F4833D25B4AC}" srcOrd="0" destOrd="0" parTransId="{30CE1ADE-C976-4CC1-8618-7F437EDBEC3D}" sibTransId="{F9D479ED-FB55-4C83-A3A0-ACAB45F5247D}"/>
    <dgm:cxn modelId="{E431C8D1-AD77-4878-B412-C352D5C101F0}" type="presOf" srcId="{32F3D84B-EE5D-4EF4-A5AB-4D279A71C27B}" destId="{E3849890-82C4-4C4D-9B82-4DA2C3771423}" srcOrd="0" destOrd="0" presId="urn:microsoft.com/office/officeart/2005/8/layout/list1"/>
    <dgm:cxn modelId="{6246A0D2-609C-43EE-9618-5D936DC2DB1C}" type="presOf" srcId="{8EAA8E7B-BF0D-461B-8314-3BC9421D5AA0}" destId="{E3F90407-8A30-4F2D-8537-D66ABEC68758}" srcOrd="0" destOrd="0" presId="urn:microsoft.com/office/officeart/2005/8/layout/list1"/>
    <dgm:cxn modelId="{B53905D8-5594-42C7-AFEA-5F725FE8E1F2}" srcId="{3D2950A9-78F8-49A7-A77E-F4833D25B4AC}" destId="{EAFCD3F8-AE13-4D2F-9DC6-BF59D763E662}" srcOrd="3" destOrd="0" parTransId="{3B00A26E-E180-43AB-8673-037F0EC1CD6B}" sibTransId="{CC670438-5470-4D5C-8141-790F8D7A2F72}"/>
    <dgm:cxn modelId="{8351F0DC-DC0E-4F51-8C46-FE4E465FD423}" type="presOf" srcId="{AED2F7F0-7320-4488-8DD9-718AFCACD3F2}" destId="{F54A79CF-C092-451B-9378-9BFF09BAF0EE}" srcOrd="0" destOrd="0" presId="urn:microsoft.com/office/officeart/2005/8/layout/list1"/>
    <dgm:cxn modelId="{20045EDE-760F-4982-8B5F-8A20A7D6A9C7}" type="presOf" srcId="{849F6CE6-6976-4265-AB5C-2D80F1730D7B}" destId="{7616F4B1-93EE-4143-A99C-8EABBEB79C58}" srcOrd="0" destOrd="0" presId="urn:microsoft.com/office/officeart/2005/8/layout/list1"/>
    <dgm:cxn modelId="{6C7FB5DF-501B-40AB-81DE-123B846ED1BA}" srcId="{3D2950A9-78F8-49A7-A77E-F4833D25B4AC}" destId="{BE5C15BC-20C4-4D31-A1CF-3EB098B6DAA8}" srcOrd="4" destOrd="0" parTransId="{60C72B06-E1BF-4F49-AB0E-781651C16795}" sibTransId="{D9C01F71-B43C-4934-A273-6BD518FF5952}"/>
    <dgm:cxn modelId="{8298A0E5-0A07-4746-8D85-3B5657C59484}" srcId="{3D2950A9-78F8-49A7-A77E-F4833D25B4AC}" destId="{E961ED30-E60B-41C4-99D6-7F98891E5202}" srcOrd="0" destOrd="0" parTransId="{ABB39C2A-67CD-4F23-BFE3-59727FF6586B}" sibTransId="{38244E43-FB58-43D3-BAAD-EB1E7A642524}"/>
    <dgm:cxn modelId="{94BAD0F2-733E-4F71-B47D-9D05FB16525C}" srcId="{3D2950A9-78F8-49A7-A77E-F4833D25B4AC}" destId="{B4574CDB-FC5B-4B30-BC4E-743C11EABD4D}" srcOrd="1" destOrd="0" parTransId="{49B4882A-3A01-4B1C-A683-C0AEB303272E}" sibTransId="{401777DD-604B-4D92-924A-6F68F1E7F51D}"/>
    <dgm:cxn modelId="{923EC4F4-7FDF-4EDD-AE13-4C09144C5B4A}" type="presOf" srcId="{E961ED30-E60B-41C4-99D6-7F98891E5202}" destId="{AEC5A7EC-ABCA-4043-AF51-985C8CB14479}" srcOrd="0" destOrd="0" presId="urn:microsoft.com/office/officeart/2005/8/layout/list1"/>
    <dgm:cxn modelId="{8B539EF5-8BDE-4545-B257-519F1D5066B3}" type="presOf" srcId="{EAFCD3F8-AE13-4D2F-9DC6-BF59D763E662}" destId="{AEC5A7EC-ABCA-4043-AF51-985C8CB14479}" srcOrd="0" destOrd="3" presId="urn:microsoft.com/office/officeart/2005/8/layout/list1"/>
    <dgm:cxn modelId="{7ED6B4FB-891F-411C-B3F4-A07CE0CBFF21}" srcId="{45A94373-0612-4A12-9BEE-B9F504364907}" destId="{272096C6-7C98-414E-8AC0-D0A472571EEE}" srcOrd="1" destOrd="0" parTransId="{B813C526-5FE6-46CB-B591-78B8FE2BCD7D}" sibTransId="{2AD67A52-04F7-48EC-8F84-716F9DB59756}"/>
    <dgm:cxn modelId="{CFE6789F-5812-4404-A7D6-6E5D557EFC36}" type="presParOf" srcId="{E3849890-82C4-4C4D-9B82-4DA2C3771423}" destId="{B7794062-73E6-4C72-92B4-777C82D4A514}" srcOrd="0" destOrd="0" presId="urn:microsoft.com/office/officeart/2005/8/layout/list1"/>
    <dgm:cxn modelId="{2F0A5F1A-B917-4511-BDA5-0029B8E8DDA2}" type="presParOf" srcId="{B7794062-73E6-4C72-92B4-777C82D4A514}" destId="{E1A69985-8F43-40C9-9E51-7CD65E885460}" srcOrd="0" destOrd="0" presId="urn:microsoft.com/office/officeart/2005/8/layout/list1"/>
    <dgm:cxn modelId="{7F2B46A7-B4B1-4E4B-BC70-DBDD3D4089A6}" type="presParOf" srcId="{B7794062-73E6-4C72-92B4-777C82D4A514}" destId="{2B6071DC-DE86-45A7-A8CF-C2D0EF6F8A8B}" srcOrd="1" destOrd="0" presId="urn:microsoft.com/office/officeart/2005/8/layout/list1"/>
    <dgm:cxn modelId="{BAF7033B-6704-4361-977E-836ACFF8C838}" type="presParOf" srcId="{E3849890-82C4-4C4D-9B82-4DA2C3771423}" destId="{A219BB6D-E162-405A-835E-48D9875C2EE5}" srcOrd="1" destOrd="0" presId="urn:microsoft.com/office/officeart/2005/8/layout/list1"/>
    <dgm:cxn modelId="{6DBCA836-F87D-493F-B0D2-D6DF618A105B}" type="presParOf" srcId="{E3849890-82C4-4C4D-9B82-4DA2C3771423}" destId="{AEC5A7EC-ABCA-4043-AF51-985C8CB14479}" srcOrd="2" destOrd="0" presId="urn:microsoft.com/office/officeart/2005/8/layout/list1"/>
    <dgm:cxn modelId="{A6576921-447E-4113-99AD-13D5B22C88AB}" type="presParOf" srcId="{E3849890-82C4-4C4D-9B82-4DA2C3771423}" destId="{A7B9EC6D-CABB-45D3-8913-575822C2833C}" srcOrd="3" destOrd="0" presId="urn:microsoft.com/office/officeart/2005/8/layout/list1"/>
    <dgm:cxn modelId="{E7806CCC-3641-4C54-9AE8-765B253719F6}" type="presParOf" srcId="{E3849890-82C4-4C4D-9B82-4DA2C3771423}" destId="{E42626B5-AECA-401D-9E7A-59AF151A87C1}" srcOrd="4" destOrd="0" presId="urn:microsoft.com/office/officeart/2005/8/layout/list1"/>
    <dgm:cxn modelId="{3FCAC48A-3468-4C86-B35B-FE2E089E25DD}" type="presParOf" srcId="{E42626B5-AECA-401D-9E7A-59AF151A87C1}" destId="{98E72C30-EEB6-4146-B07B-F4B6AA9029D5}" srcOrd="0" destOrd="0" presId="urn:microsoft.com/office/officeart/2005/8/layout/list1"/>
    <dgm:cxn modelId="{7BC5CA59-199E-4682-930C-41734C9D3FC6}" type="presParOf" srcId="{E42626B5-AECA-401D-9E7A-59AF151A87C1}" destId="{F8ED5655-31A6-438C-8DC2-54256611AD7E}" srcOrd="1" destOrd="0" presId="urn:microsoft.com/office/officeart/2005/8/layout/list1"/>
    <dgm:cxn modelId="{D0DDFAEE-5F98-4AE0-9841-8F704B7E4119}" type="presParOf" srcId="{E3849890-82C4-4C4D-9B82-4DA2C3771423}" destId="{2DD4CABA-32B6-4F62-A809-EBE7A4BEEF71}" srcOrd="5" destOrd="0" presId="urn:microsoft.com/office/officeart/2005/8/layout/list1"/>
    <dgm:cxn modelId="{7494CD06-AC36-4DAC-8494-A51F299508AF}" type="presParOf" srcId="{E3849890-82C4-4C4D-9B82-4DA2C3771423}" destId="{F54A79CF-C092-451B-9378-9BFF09BAF0EE}" srcOrd="6" destOrd="0" presId="urn:microsoft.com/office/officeart/2005/8/layout/list1"/>
    <dgm:cxn modelId="{52E4CB94-7BBB-4B7A-896C-00CA14910013}" type="presParOf" srcId="{E3849890-82C4-4C4D-9B82-4DA2C3771423}" destId="{96750115-2E33-47FF-A019-C11BE978A953}" srcOrd="7" destOrd="0" presId="urn:microsoft.com/office/officeart/2005/8/layout/list1"/>
    <dgm:cxn modelId="{84A09B73-CF79-439E-A36A-6C98BEE6AD45}" type="presParOf" srcId="{E3849890-82C4-4C4D-9B82-4DA2C3771423}" destId="{09EE225C-B5A4-43A1-B06C-3F81561B1E6D}" srcOrd="8" destOrd="0" presId="urn:microsoft.com/office/officeart/2005/8/layout/list1"/>
    <dgm:cxn modelId="{4808AC91-2732-4C00-AFC6-CEB3ED73E636}" type="presParOf" srcId="{09EE225C-B5A4-43A1-B06C-3F81561B1E6D}" destId="{7616F4B1-93EE-4143-A99C-8EABBEB79C58}" srcOrd="0" destOrd="0" presId="urn:microsoft.com/office/officeart/2005/8/layout/list1"/>
    <dgm:cxn modelId="{2DE45219-6A9A-41C9-879F-1F7695E19230}" type="presParOf" srcId="{09EE225C-B5A4-43A1-B06C-3F81561B1E6D}" destId="{150883C7-D387-4307-8F40-317FDAED0ED2}" srcOrd="1" destOrd="0" presId="urn:microsoft.com/office/officeart/2005/8/layout/list1"/>
    <dgm:cxn modelId="{C8C3E064-6CF0-4FBC-8FD3-173BB6078627}" type="presParOf" srcId="{E3849890-82C4-4C4D-9B82-4DA2C3771423}" destId="{423DCD71-E4BE-4C05-B1A2-BE07113FD31C}" srcOrd="9" destOrd="0" presId="urn:microsoft.com/office/officeart/2005/8/layout/list1"/>
    <dgm:cxn modelId="{88FD3B7E-3544-409D-B579-01EAAC22E869}" type="presParOf" srcId="{E3849890-82C4-4C4D-9B82-4DA2C3771423}" destId="{E3F90407-8A30-4F2D-8537-D66ABEC68758}" srcOrd="10"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246FE68D-A0D8-46A4-B631-32055631BE20}"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vi-VN"/>
        </a:p>
      </dgm:t>
    </dgm:pt>
    <dgm:pt modelId="{02C386FC-787D-4757-9C0B-0B37F05AF886}">
      <dgm:prSet phldrT="[Text]"/>
      <dgm:spPr/>
      <dgm:t>
        <a:bodyPr/>
        <a:lstStyle/>
        <a:p>
          <a:r>
            <a:rPr lang="vi-VN"/>
            <a:t>Nguyên tắc điều trị</a:t>
          </a:r>
        </a:p>
      </dgm:t>
    </dgm:pt>
    <dgm:pt modelId="{B25AAA91-E33E-4E41-A8BB-E31E54761D00}" type="parTrans" cxnId="{3547448D-1FA5-45C2-9EBF-7FD160864A45}">
      <dgm:prSet/>
      <dgm:spPr/>
      <dgm:t>
        <a:bodyPr/>
        <a:lstStyle/>
        <a:p>
          <a:endParaRPr lang="vi-VN"/>
        </a:p>
      </dgm:t>
    </dgm:pt>
    <dgm:pt modelId="{FC0ED124-C75F-4672-8553-A6508F518654}" type="sibTrans" cxnId="{3547448D-1FA5-45C2-9EBF-7FD160864A45}">
      <dgm:prSet/>
      <dgm:spPr/>
      <dgm:t>
        <a:bodyPr/>
        <a:lstStyle/>
        <a:p>
          <a:endParaRPr lang="vi-VN"/>
        </a:p>
      </dgm:t>
    </dgm:pt>
    <dgm:pt modelId="{6C3B378D-6F58-4A07-89EA-DC90B9F762D4}">
      <dgm:prSet phldrT="[Text]"/>
      <dgm:spPr/>
      <dgm:t>
        <a:bodyPr/>
        <a:lstStyle/>
        <a:p>
          <a:r>
            <a:rPr lang="vi-VN"/>
            <a:t>Kháng sinh</a:t>
          </a:r>
        </a:p>
      </dgm:t>
    </dgm:pt>
    <dgm:pt modelId="{900490C6-56A4-47BE-B678-547D8CA663A8}" type="parTrans" cxnId="{FFFD448F-1138-4F8C-8962-B7B38BC338BD}">
      <dgm:prSet/>
      <dgm:spPr/>
      <dgm:t>
        <a:bodyPr/>
        <a:lstStyle/>
        <a:p>
          <a:endParaRPr lang="vi-VN"/>
        </a:p>
      </dgm:t>
    </dgm:pt>
    <dgm:pt modelId="{06D2FE4C-C9DD-46CB-B9AF-3F5512E5EE0A}" type="sibTrans" cxnId="{FFFD448F-1138-4F8C-8962-B7B38BC338BD}">
      <dgm:prSet/>
      <dgm:spPr/>
      <dgm:t>
        <a:bodyPr/>
        <a:lstStyle/>
        <a:p>
          <a:endParaRPr lang="vi-VN"/>
        </a:p>
      </dgm:t>
    </dgm:pt>
    <dgm:pt modelId="{11209649-1316-4DEE-ABFC-7DB933CD7D07}">
      <dgm:prSet phldrT="[Text]"/>
      <dgm:spPr/>
      <dgm:t>
        <a:bodyPr/>
        <a:lstStyle/>
        <a:p>
          <a:r>
            <a:rPr lang="vi-VN" dirty="0"/>
            <a:t>Hồi sức, nâng đỡ tổng trạng</a:t>
          </a:r>
        </a:p>
      </dgm:t>
    </dgm:pt>
    <dgm:pt modelId="{33CFA741-3A14-4498-8C08-2D6BDDF0DE61}" type="parTrans" cxnId="{636335E9-B16A-4971-A538-26ED61BB20BC}">
      <dgm:prSet/>
      <dgm:spPr/>
      <dgm:t>
        <a:bodyPr/>
        <a:lstStyle/>
        <a:p>
          <a:endParaRPr lang="vi-VN"/>
        </a:p>
      </dgm:t>
    </dgm:pt>
    <dgm:pt modelId="{6E85613D-1936-4941-ADE3-4C06A9B414BF}" type="sibTrans" cxnId="{636335E9-B16A-4971-A538-26ED61BB20BC}">
      <dgm:prSet/>
      <dgm:spPr/>
      <dgm:t>
        <a:bodyPr/>
        <a:lstStyle/>
        <a:p>
          <a:endParaRPr lang="vi-VN"/>
        </a:p>
      </dgm:t>
    </dgm:pt>
    <dgm:pt modelId="{04CAD388-1DEC-4BE3-9558-BB8E8C13E5B9}">
      <dgm:prSet phldrT="[Text]"/>
      <dgm:spPr/>
      <dgm:t>
        <a:bodyPr/>
        <a:lstStyle/>
        <a:p>
          <a:r>
            <a:rPr lang="vi-VN"/>
            <a:t>Cắt túi mật hoặc dẫn lưu túi mật</a:t>
          </a:r>
        </a:p>
      </dgm:t>
    </dgm:pt>
    <dgm:pt modelId="{FDE3F9F9-931C-4A83-90D0-41F488DF6CB6}" type="parTrans" cxnId="{23ECE982-D32C-4FCF-A7A5-2CDB8FB76688}">
      <dgm:prSet/>
      <dgm:spPr/>
      <dgm:t>
        <a:bodyPr/>
        <a:lstStyle/>
        <a:p>
          <a:endParaRPr lang="vi-VN"/>
        </a:p>
      </dgm:t>
    </dgm:pt>
    <dgm:pt modelId="{3CDD4E66-1154-4831-8F00-A9B0FD6F0702}" type="sibTrans" cxnId="{23ECE982-D32C-4FCF-A7A5-2CDB8FB76688}">
      <dgm:prSet/>
      <dgm:spPr/>
      <dgm:t>
        <a:bodyPr/>
        <a:lstStyle/>
        <a:p>
          <a:endParaRPr lang="vi-VN"/>
        </a:p>
      </dgm:t>
    </dgm:pt>
    <dgm:pt modelId="{14021D4D-EFCC-4CC1-9F11-63CED54A72AA}" type="pres">
      <dgm:prSet presAssocID="{246FE68D-A0D8-46A4-B631-32055631BE20}" presName="hierChild1" presStyleCnt="0">
        <dgm:presLayoutVars>
          <dgm:chPref val="1"/>
          <dgm:dir/>
          <dgm:animOne val="branch"/>
          <dgm:animLvl val="lvl"/>
          <dgm:resizeHandles/>
        </dgm:presLayoutVars>
      </dgm:prSet>
      <dgm:spPr/>
    </dgm:pt>
    <dgm:pt modelId="{B4AA22C8-8163-4BEE-80E4-09DFF5B3BBF4}" type="pres">
      <dgm:prSet presAssocID="{02C386FC-787D-4757-9C0B-0B37F05AF886}" presName="hierRoot1" presStyleCnt="0"/>
      <dgm:spPr/>
    </dgm:pt>
    <dgm:pt modelId="{34D9B451-03B0-4906-898C-72F9D2415C60}" type="pres">
      <dgm:prSet presAssocID="{02C386FC-787D-4757-9C0B-0B37F05AF886}" presName="composite" presStyleCnt="0"/>
      <dgm:spPr/>
    </dgm:pt>
    <dgm:pt modelId="{01634A74-24AB-4779-8833-BD72D453A006}" type="pres">
      <dgm:prSet presAssocID="{02C386FC-787D-4757-9C0B-0B37F05AF886}" presName="background" presStyleLbl="node0" presStyleIdx="0" presStyleCnt="1"/>
      <dgm:spPr/>
    </dgm:pt>
    <dgm:pt modelId="{5B1EA4DC-6F50-4430-92BD-1A9877055D5B}" type="pres">
      <dgm:prSet presAssocID="{02C386FC-787D-4757-9C0B-0B37F05AF886}" presName="text" presStyleLbl="fgAcc0" presStyleIdx="0" presStyleCnt="1" custScaleX="192122" custScaleY="47499">
        <dgm:presLayoutVars>
          <dgm:chPref val="3"/>
        </dgm:presLayoutVars>
      </dgm:prSet>
      <dgm:spPr/>
    </dgm:pt>
    <dgm:pt modelId="{44B18A11-BD79-4AE8-9A48-3AE01C4EAC67}" type="pres">
      <dgm:prSet presAssocID="{02C386FC-787D-4757-9C0B-0B37F05AF886}" presName="hierChild2" presStyleCnt="0"/>
      <dgm:spPr/>
    </dgm:pt>
    <dgm:pt modelId="{033601CD-80ED-46B1-84A5-74F21D70A479}" type="pres">
      <dgm:prSet presAssocID="{900490C6-56A4-47BE-B678-547D8CA663A8}" presName="Name10" presStyleLbl="parChTrans1D2" presStyleIdx="0" presStyleCnt="3"/>
      <dgm:spPr/>
    </dgm:pt>
    <dgm:pt modelId="{34C41CB3-C017-46DC-BCD7-6BD1A9BA735A}" type="pres">
      <dgm:prSet presAssocID="{6C3B378D-6F58-4A07-89EA-DC90B9F762D4}" presName="hierRoot2" presStyleCnt="0"/>
      <dgm:spPr/>
    </dgm:pt>
    <dgm:pt modelId="{7BBA7913-6EC9-4949-9DED-0C7B6A780449}" type="pres">
      <dgm:prSet presAssocID="{6C3B378D-6F58-4A07-89EA-DC90B9F762D4}" presName="composite2" presStyleCnt="0"/>
      <dgm:spPr/>
    </dgm:pt>
    <dgm:pt modelId="{7B43F175-619B-4124-BA5E-E8F9CB090AFF}" type="pres">
      <dgm:prSet presAssocID="{6C3B378D-6F58-4A07-89EA-DC90B9F762D4}" presName="background2" presStyleLbl="node2" presStyleIdx="0" presStyleCnt="3"/>
      <dgm:spPr/>
    </dgm:pt>
    <dgm:pt modelId="{6D99D683-6E53-4AEF-B27B-3ADECBF44C26}" type="pres">
      <dgm:prSet presAssocID="{6C3B378D-6F58-4A07-89EA-DC90B9F762D4}" presName="text2" presStyleLbl="fgAcc2" presStyleIdx="0" presStyleCnt="3" custScaleX="134705">
        <dgm:presLayoutVars>
          <dgm:chPref val="3"/>
        </dgm:presLayoutVars>
      </dgm:prSet>
      <dgm:spPr/>
    </dgm:pt>
    <dgm:pt modelId="{47C12742-84E4-4768-A9EE-FA22A938A44E}" type="pres">
      <dgm:prSet presAssocID="{6C3B378D-6F58-4A07-89EA-DC90B9F762D4}" presName="hierChild3" presStyleCnt="0"/>
      <dgm:spPr/>
    </dgm:pt>
    <dgm:pt modelId="{1706893A-7DE1-4EBE-95BE-DD421D910E5E}" type="pres">
      <dgm:prSet presAssocID="{33CFA741-3A14-4498-8C08-2D6BDDF0DE61}" presName="Name10" presStyleLbl="parChTrans1D2" presStyleIdx="1" presStyleCnt="3"/>
      <dgm:spPr/>
    </dgm:pt>
    <dgm:pt modelId="{552483B6-FC88-4B07-882F-F50C8719701A}" type="pres">
      <dgm:prSet presAssocID="{11209649-1316-4DEE-ABFC-7DB933CD7D07}" presName="hierRoot2" presStyleCnt="0"/>
      <dgm:spPr/>
    </dgm:pt>
    <dgm:pt modelId="{0938AA51-2CDC-406A-B181-A7434BF78F56}" type="pres">
      <dgm:prSet presAssocID="{11209649-1316-4DEE-ABFC-7DB933CD7D07}" presName="composite2" presStyleCnt="0"/>
      <dgm:spPr/>
    </dgm:pt>
    <dgm:pt modelId="{DFE1A1AC-147D-468F-9889-F228A2CEBC8F}" type="pres">
      <dgm:prSet presAssocID="{11209649-1316-4DEE-ABFC-7DB933CD7D07}" presName="background2" presStyleLbl="node2" presStyleIdx="1" presStyleCnt="3"/>
      <dgm:spPr/>
    </dgm:pt>
    <dgm:pt modelId="{22D9D92B-586B-49E1-A440-930BD680BA67}" type="pres">
      <dgm:prSet presAssocID="{11209649-1316-4DEE-ABFC-7DB933CD7D07}" presName="text2" presStyleLbl="fgAcc2" presStyleIdx="1" presStyleCnt="3" custScaleX="134705">
        <dgm:presLayoutVars>
          <dgm:chPref val="3"/>
        </dgm:presLayoutVars>
      </dgm:prSet>
      <dgm:spPr/>
    </dgm:pt>
    <dgm:pt modelId="{2D396B4C-9460-43C4-B903-FEEB0591BDCB}" type="pres">
      <dgm:prSet presAssocID="{11209649-1316-4DEE-ABFC-7DB933CD7D07}" presName="hierChild3" presStyleCnt="0"/>
      <dgm:spPr/>
    </dgm:pt>
    <dgm:pt modelId="{FCBCC2F4-68A7-4F90-9283-2080E60FDA25}" type="pres">
      <dgm:prSet presAssocID="{FDE3F9F9-931C-4A83-90D0-41F488DF6CB6}" presName="Name10" presStyleLbl="parChTrans1D2" presStyleIdx="2" presStyleCnt="3"/>
      <dgm:spPr/>
    </dgm:pt>
    <dgm:pt modelId="{E9D68FAB-692E-42F5-B363-A773F776A567}" type="pres">
      <dgm:prSet presAssocID="{04CAD388-1DEC-4BE3-9558-BB8E8C13E5B9}" presName="hierRoot2" presStyleCnt="0"/>
      <dgm:spPr/>
    </dgm:pt>
    <dgm:pt modelId="{2428ABE8-833A-4B18-8E38-C2AEA22E429A}" type="pres">
      <dgm:prSet presAssocID="{04CAD388-1DEC-4BE3-9558-BB8E8C13E5B9}" presName="composite2" presStyleCnt="0"/>
      <dgm:spPr/>
    </dgm:pt>
    <dgm:pt modelId="{7536BE39-2BD4-487D-B80F-605E97981633}" type="pres">
      <dgm:prSet presAssocID="{04CAD388-1DEC-4BE3-9558-BB8E8C13E5B9}" presName="background2" presStyleLbl="node2" presStyleIdx="2" presStyleCnt="3"/>
      <dgm:spPr/>
    </dgm:pt>
    <dgm:pt modelId="{DC4BECD9-733F-4452-9696-16EBAC8ECEA8}" type="pres">
      <dgm:prSet presAssocID="{04CAD388-1DEC-4BE3-9558-BB8E8C13E5B9}" presName="text2" presStyleLbl="fgAcc2" presStyleIdx="2" presStyleCnt="3" custScaleX="134705">
        <dgm:presLayoutVars>
          <dgm:chPref val="3"/>
        </dgm:presLayoutVars>
      </dgm:prSet>
      <dgm:spPr/>
    </dgm:pt>
    <dgm:pt modelId="{F8EB4700-B6F0-441E-8A76-19FE1A6780CB}" type="pres">
      <dgm:prSet presAssocID="{04CAD388-1DEC-4BE3-9558-BB8E8C13E5B9}" presName="hierChild3" presStyleCnt="0"/>
      <dgm:spPr/>
    </dgm:pt>
  </dgm:ptLst>
  <dgm:cxnLst>
    <dgm:cxn modelId="{F2AF7505-E63D-498B-8986-DAA450C9146F}" type="presOf" srcId="{11209649-1316-4DEE-ABFC-7DB933CD7D07}" destId="{22D9D92B-586B-49E1-A440-930BD680BA67}" srcOrd="0" destOrd="0" presId="urn:microsoft.com/office/officeart/2005/8/layout/hierarchy1"/>
    <dgm:cxn modelId="{9DB4AC0E-9C76-424C-984D-1E406A82164E}" type="presOf" srcId="{04CAD388-1DEC-4BE3-9558-BB8E8C13E5B9}" destId="{DC4BECD9-733F-4452-9696-16EBAC8ECEA8}" srcOrd="0" destOrd="0" presId="urn:microsoft.com/office/officeart/2005/8/layout/hierarchy1"/>
    <dgm:cxn modelId="{D1B67337-C378-4EBD-BD91-EB2B235F3113}" type="presOf" srcId="{246FE68D-A0D8-46A4-B631-32055631BE20}" destId="{14021D4D-EFCC-4CC1-9F11-63CED54A72AA}" srcOrd="0" destOrd="0" presId="urn:microsoft.com/office/officeart/2005/8/layout/hierarchy1"/>
    <dgm:cxn modelId="{C5D78367-3DB2-4C31-9C03-5D75239CF8D1}" type="presOf" srcId="{02C386FC-787D-4757-9C0B-0B37F05AF886}" destId="{5B1EA4DC-6F50-4430-92BD-1A9877055D5B}" srcOrd="0" destOrd="0" presId="urn:microsoft.com/office/officeart/2005/8/layout/hierarchy1"/>
    <dgm:cxn modelId="{DDE9886F-7D1E-4B70-99EF-F8963A67EC2E}" type="presOf" srcId="{33CFA741-3A14-4498-8C08-2D6BDDF0DE61}" destId="{1706893A-7DE1-4EBE-95BE-DD421D910E5E}" srcOrd="0" destOrd="0" presId="urn:microsoft.com/office/officeart/2005/8/layout/hierarchy1"/>
    <dgm:cxn modelId="{140D7677-A74D-40B1-9FCC-EEE246EC9169}" type="presOf" srcId="{FDE3F9F9-931C-4A83-90D0-41F488DF6CB6}" destId="{FCBCC2F4-68A7-4F90-9283-2080E60FDA25}" srcOrd="0" destOrd="0" presId="urn:microsoft.com/office/officeart/2005/8/layout/hierarchy1"/>
    <dgm:cxn modelId="{23ECE982-D32C-4FCF-A7A5-2CDB8FB76688}" srcId="{02C386FC-787D-4757-9C0B-0B37F05AF886}" destId="{04CAD388-1DEC-4BE3-9558-BB8E8C13E5B9}" srcOrd="2" destOrd="0" parTransId="{FDE3F9F9-931C-4A83-90D0-41F488DF6CB6}" sibTransId="{3CDD4E66-1154-4831-8F00-A9B0FD6F0702}"/>
    <dgm:cxn modelId="{3547448D-1FA5-45C2-9EBF-7FD160864A45}" srcId="{246FE68D-A0D8-46A4-B631-32055631BE20}" destId="{02C386FC-787D-4757-9C0B-0B37F05AF886}" srcOrd="0" destOrd="0" parTransId="{B25AAA91-E33E-4E41-A8BB-E31E54761D00}" sibTransId="{FC0ED124-C75F-4672-8553-A6508F518654}"/>
    <dgm:cxn modelId="{FFFD448F-1138-4F8C-8962-B7B38BC338BD}" srcId="{02C386FC-787D-4757-9C0B-0B37F05AF886}" destId="{6C3B378D-6F58-4A07-89EA-DC90B9F762D4}" srcOrd="0" destOrd="0" parTransId="{900490C6-56A4-47BE-B678-547D8CA663A8}" sibTransId="{06D2FE4C-C9DD-46CB-B9AF-3F5512E5EE0A}"/>
    <dgm:cxn modelId="{7BA8339F-4B99-47F0-A492-AD81FDDB8E5D}" type="presOf" srcId="{6C3B378D-6F58-4A07-89EA-DC90B9F762D4}" destId="{6D99D683-6E53-4AEF-B27B-3ADECBF44C26}" srcOrd="0" destOrd="0" presId="urn:microsoft.com/office/officeart/2005/8/layout/hierarchy1"/>
    <dgm:cxn modelId="{636335E9-B16A-4971-A538-26ED61BB20BC}" srcId="{02C386FC-787D-4757-9C0B-0B37F05AF886}" destId="{11209649-1316-4DEE-ABFC-7DB933CD7D07}" srcOrd="1" destOrd="0" parTransId="{33CFA741-3A14-4498-8C08-2D6BDDF0DE61}" sibTransId="{6E85613D-1936-4941-ADE3-4C06A9B414BF}"/>
    <dgm:cxn modelId="{7BB558EC-6763-4DAA-89C7-60F4A5496660}" type="presOf" srcId="{900490C6-56A4-47BE-B678-547D8CA663A8}" destId="{033601CD-80ED-46B1-84A5-74F21D70A479}" srcOrd="0" destOrd="0" presId="urn:microsoft.com/office/officeart/2005/8/layout/hierarchy1"/>
    <dgm:cxn modelId="{702DD679-080D-4E88-9D4B-97D00A59968C}" type="presParOf" srcId="{14021D4D-EFCC-4CC1-9F11-63CED54A72AA}" destId="{B4AA22C8-8163-4BEE-80E4-09DFF5B3BBF4}" srcOrd="0" destOrd="0" presId="urn:microsoft.com/office/officeart/2005/8/layout/hierarchy1"/>
    <dgm:cxn modelId="{C6B21239-C909-4118-AB06-18F907CCAC8A}" type="presParOf" srcId="{B4AA22C8-8163-4BEE-80E4-09DFF5B3BBF4}" destId="{34D9B451-03B0-4906-898C-72F9D2415C60}" srcOrd="0" destOrd="0" presId="urn:microsoft.com/office/officeart/2005/8/layout/hierarchy1"/>
    <dgm:cxn modelId="{3502814D-AF3E-47C4-949C-6E425B4850D2}" type="presParOf" srcId="{34D9B451-03B0-4906-898C-72F9D2415C60}" destId="{01634A74-24AB-4779-8833-BD72D453A006}" srcOrd="0" destOrd="0" presId="urn:microsoft.com/office/officeart/2005/8/layout/hierarchy1"/>
    <dgm:cxn modelId="{7DA09315-E5E8-4FB3-BDFA-ABFEC87D8EAA}" type="presParOf" srcId="{34D9B451-03B0-4906-898C-72F9D2415C60}" destId="{5B1EA4DC-6F50-4430-92BD-1A9877055D5B}" srcOrd="1" destOrd="0" presId="urn:microsoft.com/office/officeart/2005/8/layout/hierarchy1"/>
    <dgm:cxn modelId="{03C37878-287B-4641-BEA1-8BB55F805539}" type="presParOf" srcId="{B4AA22C8-8163-4BEE-80E4-09DFF5B3BBF4}" destId="{44B18A11-BD79-4AE8-9A48-3AE01C4EAC67}" srcOrd="1" destOrd="0" presId="urn:microsoft.com/office/officeart/2005/8/layout/hierarchy1"/>
    <dgm:cxn modelId="{3DD8DE1B-61C0-4B99-A0F6-7E038F7B9BD1}" type="presParOf" srcId="{44B18A11-BD79-4AE8-9A48-3AE01C4EAC67}" destId="{033601CD-80ED-46B1-84A5-74F21D70A479}" srcOrd="0" destOrd="0" presId="urn:microsoft.com/office/officeart/2005/8/layout/hierarchy1"/>
    <dgm:cxn modelId="{F48C89C3-0347-4A81-BC26-05990280009F}" type="presParOf" srcId="{44B18A11-BD79-4AE8-9A48-3AE01C4EAC67}" destId="{34C41CB3-C017-46DC-BCD7-6BD1A9BA735A}" srcOrd="1" destOrd="0" presId="urn:microsoft.com/office/officeart/2005/8/layout/hierarchy1"/>
    <dgm:cxn modelId="{00D88C1F-EED6-4EAE-B1D5-0DFCDD82C40A}" type="presParOf" srcId="{34C41CB3-C017-46DC-BCD7-6BD1A9BA735A}" destId="{7BBA7913-6EC9-4949-9DED-0C7B6A780449}" srcOrd="0" destOrd="0" presId="urn:microsoft.com/office/officeart/2005/8/layout/hierarchy1"/>
    <dgm:cxn modelId="{7512498A-B639-446D-B11E-3F208276F55B}" type="presParOf" srcId="{7BBA7913-6EC9-4949-9DED-0C7B6A780449}" destId="{7B43F175-619B-4124-BA5E-E8F9CB090AFF}" srcOrd="0" destOrd="0" presId="urn:microsoft.com/office/officeart/2005/8/layout/hierarchy1"/>
    <dgm:cxn modelId="{D44DBA6B-342F-464E-BFC0-10BF6E2D402C}" type="presParOf" srcId="{7BBA7913-6EC9-4949-9DED-0C7B6A780449}" destId="{6D99D683-6E53-4AEF-B27B-3ADECBF44C26}" srcOrd="1" destOrd="0" presId="urn:microsoft.com/office/officeart/2005/8/layout/hierarchy1"/>
    <dgm:cxn modelId="{0878236F-8715-4503-8C9A-AE23643AC44F}" type="presParOf" srcId="{34C41CB3-C017-46DC-BCD7-6BD1A9BA735A}" destId="{47C12742-84E4-4768-A9EE-FA22A938A44E}" srcOrd="1" destOrd="0" presId="urn:microsoft.com/office/officeart/2005/8/layout/hierarchy1"/>
    <dgm:cxn modelId="{396B8D4F-5770-47B1-BFE8-A64AF4FB0314}" type="presParOf" srcId="{44B18A11-BD79-4AE8-9A48-3AE01C4EAC67}" destId="{1706893A-7DE1-4EBE-95BE-DD421D910E5E}" srcOrd="2" destOrd="0" presId="urn:microsoft.com/office/officeart/2005/8/layout/hierarchy1"/>
    <dgm:cxn modelId="{E28FD097-1A08-46C8-8305-A1FF6B659F6A}" type="presParOf" srcId="{44B18A11-BD79-4AE8-9A48-3AE01C4EAC67}" destId="{552483B6-FC88-4B07-882F-F50C8719701A}" srcOrd="3" destOrd="0" presId="urn:microsoft.com/office/officeart/2005/8/layout/hierarchy1"/>
    <dgm:cxn modelId="{32BA4829-4DC3-412C-8387-8C1C28C6D7A4}" type="presParOf" srcId="{552483B6-FC88-4B07-882F-F50C8719701A}" destId="{0938AA51-2CDC-406A-B181-A7434BF78F56}" srcOrd="0" destOrd="0" presId="urn:microsoft.com/office/officeart/2005/8/layout/hierarchy1"/>
    <dgm:cxn modelId="{464B9F42-202C-4DD2-BE05-16BF4A8FFA02}" type="presParOf" srcId="{0938AA51-2CDC-406A-B181-A7434BF78F56}" destId="{DFE1A1AC-147D-468F-9889-F228A2CEBC8F}" srcOrd="0" destOrd="0" presId="urn:microsoft.com/office/officeart/2005/8/layout/hierarchy1"/>
    <dgm:cxn modelId="{EEAEDA96-7D54-4A18-AB60-CF967AF96729}" type="presParOf" srcId="{0938AA51-2CDC-406A-B181-A7434BF78F56}" destId="{22D9D92B-586B-49E1-A440-930BD680BA67}" srcOrd="1" destOrd="0" presId="urn:microsoft.com/office/officeart/2005/8/layout/hierarchy1"/>
    <dgm:cxn modelId="{E97CBA54-9577-4C5C-AA05-6D5D4FCE2B6B}" type="presParOf" srcId="{552483B6-FC88-4B07-882F-F50C8719701A}" destId="{2D396B4C-9460-43C4-B903-FEEB0591BDCB}" srcOrd="1" destOrd="0" presId="urn:microsoft.com/office/officeart/2005/8/layout/hierarchy1"/>
    <dgm:cxn modelId="{B6E96E62-9555-4B0E-A3F4-C20E9F7D2CC0}" type="presParOf" srcId="{44B18A11-BD79-4AE8-9A48-3AE01C4EAC67}" destId="{FCBCC2F4-68A7-4F90-9283-2080E60FDA25}" srcOrd="4" destOrd="0" presId="urn:microsoft.com/office/officeart/2005/8/layout/hierarchy1"/>
    <dgm:cxn modelId="{D5F027BD-05AC-4572-8CBA-A07891EBB10A}" type="presParOf" srcId="{44B18A11-BD79-4AE8-9A48-3AE01C4EAC67}" destId="{E9D68FAB-692E-42F5-B363-A773F776A567}" srcOrd="5" destOrd="0" presId="urn:microsoft.com/office/officeart/2005/8/layout/hierarchy1"/>
    <dgm:cxn modelId="{EF47EEF2-E3B8-4125-ABDB-4F597855BF6A}" type="presParOf" srcId="{E9D68FAB-692E-42F5-B363-A773F776A567}" destId="{2428ABE8-833A-4B18-8E38-C2AEA22E429A}" srcOrd="0" destOrd="0" presId="urn:microsoft.com/office/officeart/2005/8/layout/hierarchy1"/>
    <dgm:cxn modelId="{E371C398-D42E-44AC-A91C-CA273A1E8EA1}" type="presParOf" srcId="{2428ABE8-833A-4B18-8E38-C2AEA22E429A}" destId="{7536BE39-2BD4-487D-B80F-605E97981633}" srcOrd="0" destOrd="0" presId="urn:microsoft.com/office/officeart/2005/8/layout/hierarchy1"/>
    <dgm:cxn modelId="{45A7B7BD-BF0B-4757-8935-17DDF8E660DE}" type="presParOf" srcId="{2428ABE8-833A-4B18-8E38-C2AEA22E429A}" destId="{DC4BECD9-733F-4452-9696-16EBAC8ECEA8}" srcOrd="1" destOrd="0" presId="urn:microsoft.com/office/officeart/2005/8/layout/hierarchy1"/>
    <dgm:cxn modelId="{C8070608-9B43-429E-955B-AE218B030347}" type="presParOf" srcId="{E9D68FAB-692E-42F5-B363-A773F776A567}" destId="{F8EB4700-B6F0-441E-8A76-19FE1A6780C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EA51-948C-4F7B-8441-733CB42DFB09}">
      <dsp:nvSpPr>
        <dsp:cNvPr id="0" name=""/>
        <dsp:cNvSpPr/>
      </dsp:nvSpPr>
      <dsp:spPr>
        <a:xfrm>
          <a:off x="6407817" y="2852677"/>
          <a:ext cx="353335" cy="1485695"/>
        </a:xfrm>
        <a:custGeom>
          <a:avLst/>
          <a:gdLst/>
          <a:ahLst/>
          <a:cxnLst/>
          <a:rect l="0" t="0" r="0" b="0"/>
          <a:pathLst>
            <a:path>
              <a:moveTo>
                <a:pt x="0" y="0"/>
              </a:moveTo>
              <a:lnTo>
                <a:pt x="0" y="1485695"/>
              </a:lnTo>
              <a:lnTo>
                <a:pt x="353335" y="148569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0FE038-937C-4081-87F8-7E01D182BEFA}">
      <dsp:nvSpPr>
        <dsp:cNvPr id="0" name=""/>
        <dsp:cNvSpPr/>
      </dsp:nvSpPr>
      <dsp:spPr>
        <a:xfrm>
          <a:off x="4499803" y="1180220"/>
          <a:ext cx="2850243" cy="494670"/>
        </a:xfrm>
        <a:custGeom>
          <a:avLst/>
          <a:gdLst/>
          <a:ahLst/>
          <a:cxnLst/>
          <a:rect l="0" t="0" r="0" b="0"/>
          <a:pathLst>
            <a:path>
              <a:moveTo>
                <a:pt x="0" y="0"/>
              </a:moveTo>
              <a:lnTo>
                <a:pt x="0" y="247335"/>
              </a:lnTo>
              <a:lnTo>
                <a:pt x="2850243" y="247335"/>
              </a:lnTo>
              <a:lnTo>
                <a:pt x="2850243" y="49467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B9B729-FEA6-40BC-B2B7-160508C7D900}">
      <dsp:nvSpPr>
        <dsp:cNvPr id="0" name=""/>
        <dsp:cNvSpPr/>
      </dsp:nvSpPr>
      <dsp:spPr>
        <a:xfrm>
          <a:off x="3557574" y="2852677"/>
          <a:ext cx="353335" cy="1267751"/>
        </a:xfrm>
        <a:custGeom>
          <a:avLst/>
          <a:gdLst/>
          <a:ahLst/>
          <a:cxnLst/>
          <a:rect l="0" t="0" r="0" b="0"/>
          <a:pathLst>
            <a:path>
              <a:moveTo>
                <a:pt x="0" y="0"/>
              </a:moveTo>
              <a:lnTo>
                <a:pt x="0" y="1267751"/>
              </a:lnTo>
              <a:lnTo>
                <a:pt x="353335" y="126775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BB4337-B9D5-4C35-BBCC-8F1EB0E1DDF2}">
      <dsp:nvSpPr>
        <dsp:cNvPr id="0" name=""/>
        <dsp:cNvSpPr/>
      </dsp:nvSpPr>
      <dsp:spPr>
        <a:xfrm>
          <a:off x="4454083" y="1180220"/>
          <a:ext cx="91440" cy="494670"/>
        </a:xfrm>
        <a:custGeom>
          <a:avLst/>
          <a:gdLst/>
          <a:ahLst/>
          <a:cxnLst/>
          <a:rect l="0" t="0" r="0" b="0"/>
          <a:pathLst>
            <a:path>
              <a:moveTo>
                <a:pt x="45720" y="0"/>
              </a:moveTo>
              <a:lnTo>
                <a:pt x="45720" y="49467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353771-AD9E-4D58-BD96-470D80BFB735}">
      <dsp:nvSpPr>
        <dsp:cNvPr id="0" name=""/>
        <dsp:cNvSpPr/>
      </dsp:nvSpPr>
      <dsp:spPr>
        <a:xfrm>
          <a:off x="707330" y="2852677"/>
          <a:ext cx="353335" cy="1488763"/>
        </a:xfrm>
        <a:custGeom>
          <a:avLst/>
          <a:gdLst/>
          <a:ahLst/>
          <a:cxnLst/>
          <a:rect l="0" t="0" r="0" b="0"/>
          <a:pathLst>
            <a:path>
              <a:moveTo>
                <a:pt x="0" y="0"/>
              </a:moveTo>
              <a:lnTo>
                <a:pt x="0" y="1488763"/>
              </a:lnTo>
              <a:lnTo>
                <a:pt x="353335" y="148876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CDFD60-75C5-496E-B2F8-10135E47952A}">
      <dsp:nvSpPr>
        <dsp:cNvPr id="0" name=""/>
        <dsp:cNvSpPr/>
      </dsp:nvSpPr>
      <dsp:spPr>
        <a:xfrm>
          <a:off x="1649559" y="1180220"/>
          <a:ext cx="2850243" cy="494670"/>
        </a:xfrm>
        <a:custGeom>
          <a:avLst/>
          <a:gdLst/>
          <a:ahLst/>
          <a:cxnLst/>
          <a:rect l="0" t="0" r="0" b="0"/>
          <a:pathLst>
            <a:path>
              <a:moveTo>
                <a:pt x="2850243" y="0"/>
              </a:moveTo>
              <a:lnTo>
                <a:pt x="2850243" y="247335"/>
              </a:lnTo>
              <a:lnTo>
                <a:pt x="0" y="247335"/>
              </a:lnTo>
              <a:lnTo>
                <a:pt x="0" y="49467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841C53-2607-4180-B454-8F283DB61CF8}">
      <dsp:nvSpPr>
        <dsp:cNvPr id="0" name=""/>
        <dsp:cNvSpPr/>
      </dsp:nvSpPr>
      <dsp:spPr>
        <a:xfrm>
          <a:off x="3322016" y="2434"/>
          <a:ext cx="2355573" cy="11777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b="1" kern="1200">
              <a:latin typeface="Calibri" panose="020F0502020204030204" pitchFamily="34" charset="0"/>
              <a:cs typeface="Calibri" panose="020F0502020204030204" pitchFamily="34" charset="0"/>
            </a:rPr>
            <a:t>SỎI TÚI MẬT</a:t>
          </a:r>
        </a:p>
      </dsp:txBody>
      <dsp:txXfrm>
        <a:off x="3322016" y="2434"/>
        <a:ext cx="2355573" cy="1177786"/>
      </dsp:txXfrm>
    </dsp:sp>
    <dsp:sp modelId="{3D9EED10-63D0-4C0C-A7C0-BC11A453C830}">
      <dsp:nvSpPr>
        <dsp:cNvPr id="0" name=""/>
        <dsp:cNvSpPr/>
      </dsp:nvSpPr>
      <dsp:spPr>
        <a:xfrm>
          <a:off x="471773" y="1674891"/>
          <a:ext cx="2355573" cy="11777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b="1" kern="1200">
              <a:latin typeface="Calibri" panose="020F0502020204030204" pitchFamily="34" charset="0"/>
              <a:cs typeface="Calibri" panose="020F0502020204030204" pitchFamily="34" charset="0"/>
            </a:rPr>
            <a:t>KHÔNG TRIỆU CHỨNG</a:t>
          </a:r>
        </a:p>
      </dsp:txBody>
      <dsp:txXfrm>
        <a:off x="471773" y="1674891"/>
        <a:ext cx="2355573" cy="1177786"/>
      </dsp:txXfrm>
    </dsp:sp>
    <dsp:sp modelId="{C7999A71-AA4A-4CD1-B374-1EEAF324490B}">
      <dsp:nvSpPr>
        <dsp:cNvPr id="0" name=""/>
        <dsp:cNvSpPr/>
      </dsp:nvSpPr>
      <dsp:spPr>
        <a:xfrm>
          <a:off x="1060666" y="3347348"/>
          <a:ext cx="2355573" cy="19881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SỎI KÈM POLYP TÚI MẬT</a:t>
          </a:r>
        </a:p>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TÚI MẬT SỨ</a:t>
          </a:r>
        </a:p>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S</a:t>
          </a:r>
          <a:r>
            <a:rPr lang="en-US" sz="1400" b="1" kern="1200" dirty="0">
              <a:latin typeface="Calibri" panose="020F0502020204030204" pitchFamily="34" charset="0"/>
              <a:cs typeface="Calibri" panose="020F0502020204030204" pitchFamily="34" charset="0"/>
            </a:rPr>
            <a:t>Ỏ</a:t>
          </a:r>
          <a:r>
            <a:rPr lang="vi-VN" sz="1400" b="1" kern="1200" dirty="0">
              <a:latin typeface="Calibri" panose="020F0502020204030204" pitchFamily="34" charset="0"/>
              <a:cs typeface="Calibri" panose="020F0502020204030204" pitchFamily="34" charset="0"/>
            </a:rPr>
            <a:t>I TÚI MẬT </a:t>
          </a:r>
          <a:r>
            <a:rPr lang="en-US" sz="1400" b="1" kern="1200" dirty="0">
              <a:latin typeface="Calibri" panose="020F0502020204030204" pitchFamily="34" charset="0"/>
              <a:cs typeface="Calibri" panose="020F0502020204030204" pitchFamily="34" charset="0"/>
            </a:rPr>
            <a:t>&gt;</a:t>
          </a:r>
          <a:r>
            <a:rPr lang="vi-VN" sz="1400" b="1" kern="1200" dirty="0">
              <a:latin typeface="Calibri" panose="020F0502020204030204" pitchFamily="34" charset="0"/>
              <a:cs typeface="Calibri" panose="020F0502020204030204" pitchFamily="34" charset="0"/>
            </a:rPr>
            <a:t> </a:t>
          </a:r>
          <a:r>
            <a:rPr lang="en-US" sz="1400" b="1" kern="1200" dirty="0">
              <a:latin typeface="Calibri" panose="020F0502020204030204" pitchFamily="34" charset="0"/>
              <a:cs typeface="Calibri" panose="020F0502020204030204" pitchFamily="34" charset="0"/>
            </a:rPr>
            <a:t>2.5</a:t>
          </a:r>
          <a:r>
            <a:rPr lang="vi-VN" sz="1400" b="1" kern="1200" dirty="0">
              <a:latin typeface="Calibri" panose="020F0502020204030204" pitchFamily="34" charset="0"/>
              <a:cs typeface="Calibri" panose="020F0502020204030204" pitchFamily="34" charset="0"/>
            </a:rPr>
            <a:t> CM</a:t>
          </a:r>
          <a:endParaRPr lang="en-US" sz="1400" b="1" kern="1200" dirty="0">
            <a:latin typeface="Calibri" panose="020F0502020204030204" pitchFamily="34" charset="0"/>
            <a:cs typeface="Calibri" panose="020F0502020204030204" pitchFamily="34" charset="0"/>
          </a:endParaRPr>
        </a:p>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Calibri" panose="020F0502020204030204" pitchFamily="34" charset="0"/>
              <a:cs typeface="Calibri" panose="020F0502020204030204" pitchFamily="34" charset="0"/>
            </a:rPr>
            <a:t>  - KÊNH CHUNG MẬT TUỴ DÀI</a:t>
          </a:r>
          <a:endParaRPr lang="vi-VN" sz="1400" b="1" kern="1200" dirty="0">
            <a:latin typeface="Calibri" panose="020F0502020204030204" pitchFamily="34" charset="0"/>
            <a:cs typeface="Calibri" panose="020F0502020204030204" pitchFamily="34" charset="0"/>
          </a:endParaRPr>
        </a:p>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TRƯỚC KHI GHÉP TẠNG</a:t>
          </a:r>
        </a:p>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THIẾU MÁU TÁN HUYẾT</a:t>
          </a:r>
        </a:p>
      </dsp:txBody>
      <dsp:txXfrm>
        <a:off x="1060666" y="3347348"/>
        <a:ext cx="2355573" cy="1988186"/>
      </dsp:txXfrm>
    </dsp:sp>
    <dsp:sp modelId="{135BEB9F-C27A-467A-AADD-33F20A4878D9}">
      <dsp:nvSpPr>
        <dsp:cNvPr id="0" name=""/>
        <dsp:cNvSpPr/>
      </dsp:nvSpPr>
      <dsp:spPr>
        <a:xfrm>
          <a:off x="3322016" y="1674891"/>
          <a:ext cx="2355573" cy="11777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1" kern="1200">
              <a:latin typeface="Calibri" panose="020F0502020204030204" pitchFamily="34" charset="0"/>
              <a:cs typeface="Calibri" panose="020F0502020204030204" pitchFamily="34" charset="0"/>
            </a:rPr>
            <a:t>CÓ TRIỆU CHỨNG</a:t>
          </a:r>
          <a:endParaRPr lang="vi-VN" sz="1400" b="1" kern="1200">
            <a:latin typeface="Calibri" panose="020F0502020204030204" pitchFamily="34" charset="0"/>
            <a:cs typeface="Calibri" panose="020F0502020204030204" pitchFamily="34" charset="0"/>
          </a:endParaRPr>
        </a:p>
      </dsp:txBody>
      <dsp:txXfrm>
        <a:off x="3322016" y="1674891"/>
        <a:ext cx="2355573" cy="1177786"/>
      </dsp:txXfrm>
    </dsp:sp>
    <dsp:sp modelId="{001167DF-A0F4-4810-82D1-153FCB8DF95E}">
      <dsp:nvSpPr>
        <dsp:cNvPr id="0" name=""/>
        <dsp:cNvSpPr/>
      </dsp:nvSpPr>
      <dsp:spPr>
        <a:xfrm>
          <a:off x="3910910" y="3347348"/>
          <a:ext cx="2355573" cy="15461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1" kern="1200">
              <a:latin typeface="Calibri" panose="020F0502020204030204" pitchFamily="34" charset="0"/>
              <a:cs typeface="Calibri" panose="020F0502020204030204" pitchFamily="34" charset="0"/>
            </a:rPr>
            <a:t>CƠN ĐAU QUẶN MẬT</a:t>
          </a:r>
          <a:endParaRPr lang="vi-VN" sz="1400" b="1" kern="1200">
            <a:latin typeface="Calibri" panose="020F0502020204030204" pitchFamily="34" charset="0"/>
            <a:cs typeface="Calibri" panose="020F0502020204030204" pitchFamily="34" charset="0"/>
          </a:endParaRPr>
        </a:p>
      </dsp:txBody>
      <dsp:txXfrm>
        <a:off x="3910910" y="3347348"/>
        <a:ext cx="2355573" cy="1546162"/>
      </dsp:txXfrm>
    </dsp:sp>
    <dsp:sp modelId="{B2BDA5AF-EF9E-44DC-9128-5AE4052A1F66}">
      <dsp:nvSpPr>
        <dsp:cNvPr id="0" name=""/>
        <dsp:cNvSpPr/>
      </dsp:nvSpPr>
      <dsp:spPr>
        <a:xfrm>
          <a:off x="6172260" y="1674891"/>
          <a:ext cx="2355573" cy="11777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b="1" kern="1200">
              <a:latin typeface="Calibri" panose="020F0502020204030204" pitchFamily="34" charset="0"/>
              <a:cs typeface="Calibri" panose="020F0502020204030204" pitchFamily="34" charset="0"/>
            </a:rPr>
            <a:t>CÓ BIẾN CHỨNG</a:t>
          </a:r>
        </a:p>
      </dsp:txBody>
      <dsp:txXfrm>
        <a:off x="6172260" y="1674891"/>
        <a:ext cx="2355573" cy="1177786"/>
      </dsp:txXfrm>
    </dsp:sp>
    <dsp:sp modelId="{0EE4A49D-9B14-4B75-A38C-EF33018F0A0C}">
      <dsp:nvSpPr>
        <dsp:cNvPr id="0" name=""/>
        <dsp:cNvSpPr/>
      </dsp:nvSpPr>
      <dsp:spPr>
        <a:xfrm>
          <a:off x="6761153" y="3347348"/>
          <a:ext cx="2355573" cy="19820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VIÊM TÚI MẬT CẤP, MẠN</a:t>
          </a:r>
        </a:p>
        <a:p>
          <a:pPr marL="0" lvl="0" indent="0" algn="l"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VIÊM TỤY CẤP</a:t>
          </a:r>
        </a:p>
        <a:p>
          <a:pPr marL="0" lvl="0" indent="0" algn="l"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HỘI CHỨNG MIRIZZI</a:t>
          </a:r>
        </a:p>
        <a:p>
          <a:pPr marL="0" lvl="0" indent="0" algn="l"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  - </a:t>
          </a:r>
          <a:r>
            <a:rPr lang="vi-VN" sz="1400" b="1" kern="1200" dirty="0">
              <a:latin typeface="Calibri" panose="020F0502020204030204" pitchFamily="34" charset="0"/>
              <a:cs typeface="Calibri" panose="020F0502020204030204" pitchFamily="34" charset="0"/>
            </a:rPr>
            <a:t>TẮC RUỘT DO SỎI MẬT</a:t>
          </a:r>
        </a:p>
      </dsp:txBody>
      <dsp:txXfrm>
        <a:off x="6761153" y="3347348"/>
        <a:ext cx="2355573" cy="1982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67A0B-D141-4778-BDBF-83E286AF0F17}">
      <dsp:nvSpPr>
        <dsp:cNvPr id="0" name=""/>
        <dsp:cNvSpPr/>
      </dsp:nvSpPr>
      <dsp:spPr>
        <a:xfrm rot="5400000">
          <a:off x="4604614" y="-2399767"/>
          <a:ext cx="827639" cy="583838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vi-VN" sz="1600" kern="1200"/>
            <a:t>Dấu Murphy (+)</a:t>
          </a:r>
        </a:p>
        <a:p>
          <a:pPr marL="171450" lvl="1" indent="-171450" algn="l" defTabSz="711200">
            <a:lnSpc>
              <a:spcPct val="90000"/>
            </a:lnSpc>
            <a:spcBef>
              <a:spcPct val="0"/>
            </a:spcBef>
            <a:spcAft>
              <a:spcPct val="15000"/>
            </a:spcAft>
            <a:buChar char="•"/>
          </a:pPr>
          <a:r>
            <a:rPr lang="vi-VN" sz="1600" kern="1200" dirty="0"/>
            <a:t>Đau/ấn đau/khối u ¼ trên phải bụng</a:t>
          </a:r>
        </a:p>
      </dsp:txBody>
      <dsp:txXfrm rot="-5400000">
        <a:off x="2099241" y="146008"/>
        <a:ext cx="5797984" cy="746835"/>
      </dsp:txXfrm>
    </dsp:sp>
    <dsp:sp modelId="{FFF009C7-4EBD-442B-967C-0910B587F20E}">
      <dsp:nvSpPr>
        <dsp:cNvPr id="0" name=""/>
        <dsp:cNvSpPr/>
      </dsp:nvSpPr>
      <dsp:spPr>
        <a:xfrm>
          <a:off x="1184851" y="2150"/>
          <a:ext cx="914389" cy="1034548"/>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vi-VN" sz="4000" kern="1200" dirty="0"/>
            <a:t>A</a:t>
          </a:r>
        </a:p>
      </dsp:txBody>
      <dsp:txXfrm>
        <a:off x="1229488" y="46787"/>
        <a:ext cx="825115" cy="945274"/>
      </dsp:txXfrm>
    </dsp:sp>
    <dsp:sp modelId="{4C82C5E2-F541-4EC2-90BB-00D19555B91C}">
      <dsp:nvSpPr>
        <dsp:cNvPr id="0" name=""/>
        <dsp:cNvSpPr/>
      </dsp:nvSpPr>
      <dsp:spPr>
        <a:xfrm rot="5400000">
          <a:off x="4604614" y="-1313491"/>
          <a:ext cx="827639" cy="5838386"/>
        </a:xfrm>
        <a:prstGeom prst="round2Same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vi-VN" sz="1600" kern="1200"/>
            <a:t>Sốt</a:t>
          </a:r>
        </a:p>
        <a:p>
          <a:pPr marL="171450" lvl="1" indent="-171450" algn="l" defTabSz="711200">
            <a:lnSpc>
              <a:spcPct val="90000"/>
            </a:lnSpc>
            <a:spcBef>
              <a:spcPct val="0"/>
            </a:spcBef>
            <a:spcAft>
              <a:spcPct val="15000"/>
            </a:spcAft>
            <a:buChar char="•"/>
          </a:pPr>
          <a:r>
            <a:rPr lang="vi-VN" sz="1600" kern="1200"/>
            <a:t>CRP tăng</a:t>
          </a:r>
        </a:p>
        <a:p>
          <a:pPr marL="171450" lvl="1" indent="-171450" algn="l" defTabSz="711200">
            <a:lnSpc>
              <a:spcPct val="90000"/>
            </a:lnSpc>
            <a:spcBef>
              <a:spcPct val="0"/>
            </a:spcBef>
            <a:spcAft>
              <a:spcPct val="15000"/>
            </a:spcAft>
            <a:buChar char="•"/>
          </a:pPr>
          <a:r>
            <a:rPr lang="vi-VN" sz="1600" kern="1200"/>
            <a:t>WBC tăng</a:t>
          </a:r>
        </a:p>
      </dsp:txBody>
      <dsp:txXfrm rot="-5400000">
        <a:off x="2099241" y="1232284"/>
        <a:ext cx="5797984" cy="746835"/>
      </dsp:txXfrm>
    </dsp:sp>
    <dsp:sp modelId="{2270C757-C373-41AE-8DA6-629BFA743295}">
      <dsp:nvSpPr>
        <dsp:cNvPr id="0" name=""/>
        <dsp:cNvSpPr/>
      </dsp:nvSpPr>
      <dsp:spPr>
        <a:xfrm>
          <a:off x="1184851" y="1088427"/>
          <a:ext cx="914389" cy="1034548"/>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vi-VN" sz="4000" kern="1200"/>
            <a:t>B</a:t>
          </a:r>
        </a:p>
      </dsp:txBody>
      <dsp:txXfrm>
        <a:off x="1229488" y="1133064"/>
        <a:ext cx="825115" cy="945274"/>
      </dsp:txXfrm>
    </dsp:sp>
    <dsp:sp modelId="{17849B88-9BD0-42BA-87A4-23AC33D7087B}">
      <dsp:nvSpPr>
        <dsp:cNvPr id="0" name=""/>
        <dsp:cNvSpPr/>
      </dsp:nvSpPr>
      <dsp:spPr>
        <a:xfrm rot="5400000">
          <a:off x="4604614" y="-227215"/>
          <a:ext cx="827639" cy="5838386"/>
        </a:xfrm>
        <a:prstGeom prst="round2Same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vi-VN" sz="1600" kern="1200" dirty="0"/>
            <a:t>Các đặc điểm của viêm túi mật cấp trên hình ảnh học</a:t>
          </a:r>
        </a:p>
      </dsp:txBody>
      <dsp:txXfrm rot="-5400000">
        <a:off x="2099241" y="2318560"/>
        <a:ext cx="5797984" cy="746835"/>
      </dsp:txXfrm>
    </dsp:sp>
    <dsp:sp modelId="{E4A38F80-69D1-4C11-8BB5-5CF36987C4A5}">
      <dsp:nvSpPr>
        <dsp:cNvPr id="0" name=""/>
        <dsp:cNvSpPr/>
      </dsp:nvSpPr>
      <dsp:spPr>
        <a:xfrm>
          <a:off x="1184851" y="2174703"/>
          <a:ext cx="914389" cy="1034548"/>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vi-VN" sz="4000" kern="1200"/>
            <a:t>C</a:t>
          </a:r>
        </a:p>
      </dsp:txBody>
      <dsp:txXfrm>
        <a:off x="1229488" y="2219340"/>
        <a:ext cx="825115" cy="945274"/>
      </dsp:txXfrm>
    </dsp:sp>
    <dsp:sp modelId="{B60974F4-1A78-4587-9E2C-0B485C60C61D}">
      <dsp:nvSpPr>
        <dsp:cNvPr id="0" name=""/>
        <dsp:cNvSpPr/>
      </dsp:nvSpPr>
      <dsp:spPr>
        <a:xfrm rot="5400000">
          <a:off x="4170257" y="424743"/>
          <a:ext cx="827639" cy="6707021"/>
        </a:xfrm>
        <a:prstGeom prst="round2SameRect">
          <a:avLst/>
        </a:prstGeom>
        <a:solidFill>
          <a:schemeClr val="accent4">
            <a:lumMod val="60000"/>
            <a:lumOff val="40000"/>
            <a:alpha val="9000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vi-VN" sz="1600" kern="1200"/>
            <a:t>Nghi ngờ viêm túi mật cấp: 1A + 1B</a:t>
          </a:r>
        </a:p>
        <a:p>
          <a:pPr marL="171450" lvl="1" indent="-171450" algn="l" defTabSz="711200">
            <a:lnSpc>
              <a:spcPct val="90000"/>
            </a:lnSpc>
            <a:spcBef>
              <a:spcPct val="0"/>
            </a:spcBef>
            <a:spcAft>
              <a:spcPct val="15000"/>
            </a:spcAft>
            <a:buChar char="•"/>
          </a:pPr>
          <a:r>
            <a:rPr lang="vi-VN" sz="1600" kern="1200"/>
            <a:t>Chẩn đoán xác định viêm túi mật cấp: 1A + 1B + 1C</a:t>
          </a:r>
        </a:p>
      </dsp:txBody>
      <dsp:txXfrm rot="-5400000">
        <a:off x="1230566" y="3404836"/>
        <a:ext cx="6666619" cy="746835"/>
      </dsp:txXfrm>
    </dsp:sp>
    <dsp:sp modelId="{57736EB3-4B0B-4525-8FE6-482C73614566}">
      <dsp:nvSpPr>
        <dsp:cNvPr id="0" name=""/>
        <dsp:cNvSpPr/>
      </dsp:nvSpPr>
      <dsp:spPr>
        <a:xfrm>
          <a:off x="1184851" y="3260980"/>
          <a:ext cx="45714" cy="1034548"/>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 </a:t>
          </a:r>
          <a:endParaRPr lang="vi-VN" sz="4000" kern="1200" dirty="0"/>
        </a:p>
      </dsp:txBody>
      <dsp:txXfrm>
        <a:off x="1187083" y="3263212"/>
        <a:ext cx="41250" cy="1030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5A7EC-ABCA-4043-AF51-985C8CB14479}">
      <dsp:nvSpPr>
        <dsp:cNvPr id="0" name=""/>
        <dsp:cNvSpPr/>
      </dsp:nvSpPr>
      <dsp:spPr>
        <a:xfrm>
          <a:off x="0" y="255983"/>
          <a:ext cx="8610522" cy="1984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272" tIns="312420" rIns="668272" bIns="106680" numCol="1" spcCol="1270" anchor="t" anchorCtr="0">
          <a:noAutofit/>
        </a:bodyPr>
        <a:lstStyle/>
        <a:p>
          <a:pPr marL="114300" lvl="1" indent="-114300" algn="l" defTabSz="666750">
            <a:lnSpc>
              <a:spcPct val="90000"/>
            </a:lnSpc>
            <a:spcBef>
              <a:spcPct val="0"/>
            </a:spcBef>
            <a:spcAft>
              <a:spcPct val="15000"/>
            </a:spcAft>
            <a:buChar char="•"/>
          </a:pPr>
          <a:r>
            <a:rPr lang="vi-VN" sz="1500" kern="1200" dirty="0"/>
            <a:t>Rối loạn chức năng tim mạch (HA tụt cần điều trị với dopamine &gt; 5</a:t>
          </a:r>
          <a:r>
            <a:rPr lang="en-US" sz="1500" kern="1200" dirty="0"/>
            <a:t>μ</a:t>
          </a:r>
          <a:r>
            <a:rPr lang="vi-VN" sz="1500" kern="1200" dirty="0"/>
            <a:t>g/kg/phút, hoặc dobutamine với liều bất kỳ)</a:t>
          </a:r>
        </a:p>
        <a:p>
          <a:pPr marL="114300" lvl="1" indent="-114300" algn="l" defTabSz="666750">
            <a:lnSpc>
              <a:spcPct val="90000"/>
            </a:lnSpc>
            <a:spcBef>
              <a:spcPct val="0"/>
            </a:spcBef>
            <a:spcAft>
              <a:spcPct val="15000"/>
            </a:spcAft>
            <a:buChar char="•"/>
          </a:pPr>
          <a:r>
            <a:rPr lang="vi-VN" sz="1500" kern="1200" dirty="0"/>
            <a:t>Rối loạn chức năng thần kinh</a:t>
          </a:r>
        </a:p>
        <a:p>
          <a:pPr marL="114300" lvl="1" indent="-114300" algn="l" defTabSz="666750">
            <a:lnSpc>
              <a:spcPct val="90000"/>
            </a:lnSpc>
            <a:spcBef>
              <a:spcPct val="0"/>
            </a:spcBef>
            <a:spcAft>
              <a:spcPct val="15000"/>
            </a:spcAft>
            <a:buChar char="•"/>
          </a:pPr>
          <a:r>
            <a:rPr lang="vi-VN" sz="1500" kern="1200" dirty="0"/>
            <a:t>Rối loạn chức năng hô hấp (PaO2/FiO2 ≤ 300)</a:t>
          </a:r>
        </a:p>
        <a:p>
          <a:pPr marL="114300" lvl="1" indent="-114300" algn="l" defTabSz="666750">
            <a:lnSpc>
              <a:spcPct val="90000"/>
            </a:lnSpc>
            <a:spcBef>
              <a:spcPct val="0"/>
            </a:spcBef>
            <a:spcAft>
              <a:spcPct val="15000"/>
            </a:spcAft>
            <a:buChar char="•"/>
          </a:pPr>
          <a:r>
            <a:rPr lang="vi-VN" sz="1500" kern="1200"/>
            <a:t>Rối loạn chức năng thận (thiểu niệu, creatinine &gt; 2mg%)</a:t>
          </a:r>
        </a:p>
        <a:p>
          <a:pPr marL="114300" lvl="1" indent="-114300" algn="l" defTabSz="666750">
            <a:lnSpc>
              <a:spcPct val="90000"/>
            </a:lnSpc>
            <a:spcBef>
              <a:spcPct val="0"/>
            </a:spcBef>
            <a:spcAft>
              <a:spcPct val="15000"/>
            </a:spcAft>
            <a:buChar char="•"/>
          </a:pPr>
          <a:r>
            <a:rPr lang="vi-VN" sz="1500" kern="1200" dirty="0"/>
            <a:t>Rối loạn chức năng gan (INR</a:t>
          </a:r>
          <a:r>
            <a:rPr lang="en-US" sz="1500" kern="1200" dirty="0"/>
            <a:t> </a:t>
          </a:r>
          <a:r>
            <a:rPr lang="vi-VN" sz="1500" kern="1200" dirty="0"/>
            <a:t>≥ 1,5)</a:t>
          </a:r>
        </a:p>
        <a:p>
          <a:pPr marL="114300" lvl="1" indent="-114300" algn="l" defTabSz="666750">
            <a:lnSpc>
              <a:spcPct val="90000"/>
            </a:lnSpc>
            <a:spcBef>
              <a:spcPct val="0"/>
            </a:spcBef>
            <a:spcAft>
              <a:spcPct val="15000"/>
            </a:spcAft>
            <a:buChar char="•"/>
          </a:pPr>
          <a:r>
            <a:rPr lang="vi-VN" sz="1500" kern="1200" dirty="0"/>
            <a:t>Rối loạn chức năng huyết học (tiểu cầu ≤ 100.000/mm3)​</a:t>
          </a:r>
        </a:p>
      </dsp:txBody>
      <dsp:txXfrm>
        <a:off x="0" y="255983"/>
        <a:ext cx="8610522" cy="1984500"/>
      </dsp:txXfrm>
    </dsp:sp>
    <dsp:sp modelId="{2B6071DC-DE86-45A7-A8CF-C2D0EF6F8A8B}">
      <dsp:nvSpPr>
        <dsp:cNvPr id="0" name=""/>
        <dsp:cNvSpPr/>
      </dsp:nvSpPr>
      <dsp:spPr>
        <a:xfrm>
          <a:off x="430526" y="34583"/>
          <a:ext cx="6027365" cy="44280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0" tIns="0" rIns="227820" bIns="0" numCol="1" spcCol="1270" anchor="ctr" anchorCtr="0">
          <a:noAutofit/>
        </a:bodyPr>
        <a:lstStyle/>
        <a:p>
          <a:pPr marL="0" lvl="0" indent="0" algn="l" defTabSz="666750">
            <a:lnSpc>
              <a:spcPct val="90000"/>
            </a:lnSpc>
            <a:spcBef>
              <a:spcPct val="0"/>
            </a:spcBef>
            <a:spcAft>
              <a:spcPct val="35000"/>
            </a:spcAft>
            <a:buNone/>
          </a:pPr>
          <a:r>
            <a:rPr lang="vi-VN" sz="1500" b="1" kern="1200" dirty="0"/>
            <a:t>Độ III: viêm túi mật cấp nặng</a:t>
          </a:r>
        </a:p>
      </dsp:txBody>
      <dsp:txXfrm>
        <a:off x="452142" y="56199"/>
        <a:ext cx="5984133" cy="399568"/>
      </dsp:txXfrm>
    </dsp:sp>
    <dsp:sp modelId="{F54A79CF-C092-451B-9378-9BFF09BAF0EE}">
      <dsp:nvSpPr>
        <dsp:cNvPr id="0" name=""/>
        <dsp:cNvSpPr/>
      </dsp:nvSpPr>
      <dsp:spPr>
        <a:xfrm>
          <a:off x="0" y="2542883"/>
          <a:ext cx="8610522" cy="1512000"/>
        </a:xfrm>
        <a:prstGeom prst="rect">
          <a:avLst/>
        </a:prstGeom>
        <a:solidFill>
          <a:schemeClr val="lt1">
            <a:alpha val="90000"/>
            <a:hueOff val="0"/>
            <a:satOff val="0"/>
            <a:lumOff val="0"/>
            <a:alphaOff val="0"/>
          </a:schemeClr>
        </a:solidFill>
        <a:ln w="12700" cap="flat" cmpd="sng" algn="ctr">
          <a:solidFill>
            <a:schemeClr val="accent2">
              <a:hueOff val="-4938984"/>
              <a:satOff val="-29283"/>
              <a:lumOff val="186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272" tIns="312420" rIns="668272" bIns="106680" numCol="1" spcCol="1270" anchor="t" anchorCtr="0">
          <a:noAutofit/>
        </a:bodyPr>
        <a:lstStyle/>
        <a:p>
          <a:pPr marL="114300" lvl="1" indent="-114300" algn="l" defTabSz="666750">
            <a:lnSpc>
              <a:spcPct val="90000"/>
            </a:lnSpc>
            <a:spcBef>
              <a:spcPct val="0"/>
            </a:spcBef>
            <a:spcAft>
              <a:spcPct val="15000"/>
            </a:spcAft>
            <a:buChar char="•"/>
          </a:pPr>
          <a:r>
            <a:rPr lang="vi-VN" sz="1500" kern="1200"/>
            <a:t>WBC &gt; 18.000G/L</a:t>
          </a:r>
        </a:p>
        <a:p>
          <a:pPr marL="114300" lvl="1" indent="-114300" algn="l" defTabSz="666750">
            <a:lnSpc>
              <a:spcPct val="90000"/>
            </a:lnSpc>
            <a:spcBef>
              <a:spcPct val="0"/>
            </a:spcBef>
            <a:spcAft>
              <a:spcPct val="15000"/>
            </a:spcAft>
            <a:buChar char="•"/>
          </a:pPr>
          <a:r>
            <a:rPr lang="vi-VN" sz="1500" kern="1200"/>
            <a:t>Ấn đề kháng hạ sườn phải</a:t>
          </a:r>
        </a:p>
        <a:p>
          <a:pPr marL="114300" lvl="1" indent="-114300" algn="l" defTabSz="666750">
            <a:lnSpc>
              <a:spcPct val="90000"/>
            </a:lnSpc>
            <a:spcBef>
              <a:spcPct val="0"/>
            </a:spcBef>
            <a:spcAft>
              <a:spcPct val="15000"/>
            </a:spcAft>
            <a:buChar char="•"/>
          </a:pPr>
          <a:r>
            <a:rPr lang="vi-VN" sz="1500" kern="1200"/>
            <a:t>Triệu chứng kéo dài &gt; 72 giờ</a:t>
          </a:r>
        </a:p>
        <a:p>
          <a:pPr marL="114300" lvl="1" indent="-114300" algn="l" defTabSz="666750">
            <a:lnSpc>
              <a:spcPct val="90000"/>
            </a:lnSpc>
            <a:spcBef>
              <a:spcPct val="0"/>
            </a:spcBef>
            <a:spcAft>
              <a:spcPct val="15000"/>
            </a:spcAft>
            <a:buChar char="•"/>
          </a:pPr>
          <a:r>
            <a:rPr lang="vi-VN" sz="1500" kern="1200" dirty="0"/>
            <a:t>Kết hợp với các triệu chứng tại chỗ (viêm phúc mạc mật, áp xe quanh túi mật, áp xe gan, viêm túi mật hoại tử)</a:t>
          </a:r>
        </a:p>
      </dsp:txBody>
      <dsp:txXfrm>
        <a:off x="0" y="2542883"/>
        <a:ext cx="8610522" cy="1512000"/>
      </dsp:txXfrm>
    </dsp:sp>
    <dsp:sp modelId="{F8ED5655-31A6-438C-8DC2-54256611AD7E}">
      <dsp:nvSpPr>
        <dsp:cNvPr id="0" name=""/>
        <dsp:cNvSpPr/>
      </dsp:nvSpPr>
      <dsp:spPr>
        <a:xfrm>
          <a:off x="430526" y="2321483"/>
          <a:ext cx="6027365" cy="44280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0" tIns="0" rIns="227820" bIns="0" numCol="1" spcCol="1270" anchor="ctr" anchorCtr="0">
          <a:noAutofit/>
        </a:bodyPr>
        <a:lstStyle/>
        <a:p>
          <a:pPr marL="0" lvl="0" indent="0" algn="l" defTabSz="666750">
            <a:lnSpc>
              <a:spcPct val="90000"/>
            </a:lnSpc>
            <a:spcBef>
              <a:spcPct val="0"/>
            </a:spcBef>
            <a:spcAft>
              <a:spcPct val="35000"/>
            </a:spcAft>
            <a:buNone/>
          </a:pPr>
          <a:r>
            <a:rPr lang="vi-VN" sz="1500" b="1" kern="1200" dirty="0"/>
            <a:t>Độ II: viêm túi mật cấp trung bình</a:t>
          </a:r>
        </a:p>
      </dsp:txBody>
      <dsp:txXfrm>
        <a:off x="452142" y="2343099"/>
        <a:ext cx="5984133" cy="399568"/>
      </dsp:txXfrm>
    </dsp:sp>
    <dsp:sp modelId="{E3F90407-8A30-4F2D-8537-D66ABEC68758}">
      <dsp:nvSpPr>
        <dsp:cNvPr id="0" name=""/>
        <dsp:cNvSpPr/>
      </dsp:nvSpPr>
      <dsp:spPr>
        <a:xfrm>
          <a:off x="0" y="4357283"/>
          <a:ext cx="8610522" cy="626062"/>
        </a:xfrm>
        <a:prstGeom prst="rect">
          <a:avLst/>
        </a:prstGeom>
        <a:solidFill>
          <a:schemeClr val="lt1">
            <a:alpha val="90000"/>
            <a:hueOff val="0"/>
            <a:satOff val="0"/>
            <a:lumOff val="0"/>
            <a:alphaOff val="0"/>
          </a:schemeClr>
        </a:solidFill>
        <a:ln w="12700" cap="flat" cmpd="sng" algn="ctr">
          <a:solidFill>
            <a:schemeClr val="accent2">
              <a:hueOff val="-9877968"/>
              <a:satOff val="-58566"/>
              <a:lumOff val="372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272" tIns="312420" rIns="668272" bIns="106680" numCol="1" spcCol="1270" anchor="t" anchorCtr="0">
          <a:noAutofit/>
        </a:bodyPr>
        <a:lstStyle/>
        <a:p>
          <a:pPr marL="114300" lvl="1" indent="-114300" algn="l" defTabSz="666750">
            <a:lnSpc>
              <a:spcPct val="90000"/>
            </a:lnSpc>
            <a:spcBef>
              <a:spcPct val="0"/>
            </a:spcBef>
            <a:spcAft>
              <a:spcPct val="15000"/>
            </a:spcAft>
            <a:buChar char="•"/>
          </a:pPr>
          <a:r>
            <a:rPr lang="vi-VN" sz="1500" kern="1200"/>
            <a:t>Không có các tiêu chuẩn của độ II và độ III</a:t>
          </a:r>
        </a:p>
      </dsp:txBody>
      <dsp:txXfrm>
        <a:off x="0" y="4357283"/>
        <a:ext cx="8610522" cy="626062"/>
      </dsp:txXfrm>
    </dsp:sp>
    <dsp:sp modelId="{150883C7-D387-4307-8F40-317FDAED0ED2}">
      <dsp:nvSpPr>
        <dsp:cNvPr id="0" name=""/>
        <dsp:cNvSpPr/>
      </dsp:nvSpPr>
      <dsp:spPr>
        <a:xfrm>
          <a:off x="430526" y="4135883"/>
          <a:ext cx="6027365" cy="442800"/>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0" tIns="0" rIns="227820" bIns="0" numCol="1" spcCol="1270" anchor="ctr" anchorCtr="0">
          <a:noAutofit/>
        </a:bodyPr>
        <a:lstStyle/>
        <a:p>
          <a:pPr marL="0" lvl="0" indent="0" algn="l" defTabSz="666750">
            <a:lnSpc>
              <a:spcPct val="90000"/>
            </a:lnSpc>
            <a:spcBef>
              <a:spcPct val="0"/>
            </a:spcBef>
            <a:spcAft>
              <a:spcPct val="35000"/>
            </a:spcAft>
            <a:buNone/>
          </a:pPr>
          <a:r>
            <a:rPr lang="vi-VN" sz="1500" b="1" kern="1200" dirty="0"/>
            <a:t>Độ I: viêm túi mật cấp nhẹ</a:t>
          </a:r>
        </a:p>
      </dsp:txBody>
      <dsp:txXfrm>
        <a:off x="452142" y="4157499"/>
        <a:ext cx="5984133"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C2F4-68A7-4F90-9283-2080E60FDA25}">
      <dsp:nvSpPr>
        <dsp:cNvPr id="0" name=""/>
        <dsp:cNvSpPr/>
      </dsp:nvSpPr>
      <dsp:spPr>
        <a:xfrm>
          <a:off x="4097650" y="1356337"/>
          <a:ext cx="2866861" cy="531315"/>
        </a:xfrm>
        <a:custGeom>
          <a:avLst/>
          <a:gdLst/>
          <a:ahLst/>
          <a:cxnLst/>
          <a:rect l="0" t="0" r="0" b="0"/>
          <a:pathLst>
            <a:path>
              <a:moveTo>
                <a:pt x="0" y="0"/>
              </a:moveTo>
              <a:lnTo>
                <a:pt x="0" y="362076"/>
              </a:lnTo>
              <a:lnTo>
                <a:pt x="2866861" y="362076"/>
              </a:lnTo>
              <a:lnTo>
                <a:pt x="2866861" y="531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6893A-7DE1-4EBE-95BE-DD421D910E5E}">
      <dsp:nvSpPr>
        <dsp:cNvPr id="0" name=""/>
        <dsp:cNvSpPr/>
      </dsp:nvSpPr>
      <dsp:spPr>
        <a:xfrm>
          <a:off x="4051930" y="1356337"/>
          <a:ext cx="91440" cy="531315"/>
        </a:xfrm>
        <a:custGeom>
          <a:avLst/>
          <a:gdLst/>
          <a:ahLst/>
          <a:cxnLst/>
          <a:rect l="0" t="0" r="0" b="0"/>
          <a:pathLst>
            <a:path>
              <a:moveTo>
                <a:pt x="45720" y="0"/>
              </a:moveTo>
              <a:lnTo>
                <a:pt x="45720" y="531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601CD-80ED-46B1-84A5-74F21D70A479}">
      <dsp:nvSpPr>
        <dsp:cNvPr id="0" name=""/>
        <dsp:cNvSpPr/>
      </dsp:nvSpPr>
      <dsp:spPr>
        <a:xfrm>
          <a:off x="1230788" y="1356337"/>
          <a:ext cx="2866861" cy="531315"/>
        </a:xfrm>
        <a:custGeom>
          <a:avLst/>
          <a:gdLst/>
          <a:ahLst/>
          <a:cxnLst/>
          <a:rect l="0" t="0" r="0" b="0"/>
          <a:pathLst>
            <a:path>
              <a:moveTo>
                <a:pt x="2866861" y="0"/>
              </a:moveTo>
              <a:lnTo>
                <a:pt x="2866861" y="362076"/>
              </a:lnTo>
              <a:lnTo>
                <a:pt x="0" y="362076"/>
              </a:lnTo>
              <a:lnTo>
                <a:pt x="0" y="531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634A74-24AB-4779-8833-BD72D453A006}">
      <dsp:nvSpPr>
        <dsp:cNvPr id="0" name=""/>
        <dsp:cNvSpPr/>
      </dsp:nvSpPr>
      <dsp:spPr>
        <a:xfrm>
          <a:off x="2342737" y="805317"/>
          <a:ext cx="3509825" cy="5510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B1EA4DC-6F50-4430-92BD-1A9877055D5B}">
      <dsp:nvSpPr>
        <dsp:cNvPr id="0" name=""/>
        <dsp:cNvSpPr/>
      </dsp:nvSpPr>
      <dsp:spPr>
        <a:xfrm>
          <a:off x="2545723" y="998154"/>
          <a:ext cx="3509825" cy="5510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vi-VN" sz="2300" kern="1200"/>
            <a:t>Nguyên tắc điều trị</a:t>
          </a:r>
        </a:p>
      </dsp:txBody>
      <dsp:txXfrm>
        <a:off x="2561862" y="1014293"/>
        <a:ext cx="3477547" cy="518741"/>
      </dsp:txXfrm>
    </dsp:sp>
    <dsp:sp modelId="{7B43F175-619B-4124-BA5E-E8F9CB090AFF}">
      <dsp:nvSpPr>
        <dsp:cNvPr id="0" name=""/>
        <dsp:cNvSpPr/>
      </dsp:nvSpPr>
      <dsp:spPr>
        <a:xfrm>
          <a:off x="343" y="1887652"/>
          <a:ext cx="2460889" cy="11600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D99D683-6E53-4AEF-B27B-3ADECBF44C26}">
      <dsp:nvSpPr>
        <dsp:cNvPr id="0" name=""/>
        <dsp:cNvSpPr/>
      </dsp:nvSpPr>
      <dsp:spPr>
        <a:xfrm>
          <a:off x="203329" y="2080489"/>
          <a:ext cx="2460889" cy="1160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vi-VN" sz="2300" kern="1200"/>
            <a:t>Kháng sinh</a:t>
          </a:r>
        </a:p>
      </dsp:txBody>
      <dsp:txXfrm>
        <a:off x="237306" y="2114466"/>
        <a:ext cx="2392935" cy="1092110"/>
      </dsp:txXfrm>
    </dsp:sp>
    <dsp:sp modelId="{DFE1A1AC-147D-468F-9889-F228A2CEBC8F}">
      <dsp:nvSpPr>
        <dsp:cNvPr id="0" name=""/>
        <dsp:cNvSpPr/>
      </dsp:nvSpPr>
      <dsp:spPr>
        <a:xfrm>
          <a:off x="2867205" y="1887652"/>
          <a:ext cx="2460889" cy="11600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2D9D92B-586B-49E1-A440-930BD680BA67}">
      <dsp:nvSpPr>
        <dsp:cNvPr id="0" name=""/>
        <dsp:cNvSpPr/>
      </dsp:nvSpPr>
      <dsp:spPr>
        <a:xfrm>
          <a:off x="3070191" y="2080489"/>
          <a:ext cx="2460889" cy="1160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vi-VN" sz="2300" kern="1200" dirty="0"/>
            <a:t>Hồi sức, nâng đỡ tổng trạng</a:t>
          </a:r>
        </a:p>
      </dsp:txBody>
      <dsp:txXfrm>
        <a:off x="3104168" y="2114466"/>
        <a:ext cx="2392935" cy="1092110"/>
      </dsp:txXfrm>
    </dsp:sp>
    <dsp:sp modelId="{7536BE39-2BD4-487D-B80F-605E97981633}">
      <dsp:nvSpPr>
        <dsp:cNvPr id="0" name=""/>
        <dsp:cNvSpPr/>
      </dsp:nvSpPr>
      <dsp:spPr>
        <a:xfrm>
          <a:off x="5734067" y="1887652"/>
          <a:ext cx="2460889" cy="11600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C4BECD9-733F-4452-9696-16EBAC8ECEA8}">
      <dsp:nvSpPr>
        <dsp:cNvPr id="0" name=""/>
        <dsp:cNvSpPr/>
      </dsp:nvSpPr>
      <dsp:spPr>
        <a:xfrm>
          <a:off x="5937053" y="2080489"/>
          <a:ext cx="2460889" cy="1160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vi-VN" sz="2300" kern="1200"/>
            <a:t>Cắt túi mật hoặc dẫn lưu túi mật</a:t>
          </a:r>
        </a:p>
      </dsp:txBody>
      <dsp:txXfrm>
        <a:off x="5971030" y="2114466"/>
        <a:ext cx="2392935" cy="109211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5/23/23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5/23/23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Giải</a:t>
            </a:r>
            <a:r>
              <a:rPr lang="en-US" dirty="0"/>
              <a:t> </a:t>
            </a:r>
            <a:r>
              <a:rPr lang="en-US" dirty="0" err="1"/>
              <a:t>phẫu</a:t>
            </a:r>
            <a:endParaRPr lang="en-US" dirty="0"/>
          </a:p>
          <a:p>
            <a:r>
              <a:rPr lang="en-US" dirty="0" err="1"/>
              <a:t>Túi</a:t>
            </a:r>
            <a:r>
              <a:rPr lang="en-US" dirty="0"/>
              <a:t> </a:t>
            </a:r>
            <a:r>
              <a:rPr lang="en-US" dirty="0" err="1"/>
              <a:t>mật</a:t>
            </a:r>
            <a:r>
              <a:rPr lang="en-US" dirty="0"/>
              <a:t> là </a:t>
            </a:r>
            <a:r>
              <a:rPr lang="en-US" dirty="0" err="1"/>
              <a:t>một</a:t>
            </a:r>
            <a:r>
              <a:rPr lang="en-US" dirty="0"/>
              <a:t> </a:t>
            </a:r>
            <a:r>
              <a:rPr lang="en-US" dirty="0" err="1"/>
              <a:t>túi</a:t>
            </a:r>
            <a:r>
              <a:rPr lang="en-US" dirty="0"/>
              <a:t> </a:t>
            </a:r>
            <a:r>
              <a:rPr lang="en-US" dirty="0" err="1"/>
              <a:t>chứa</a:t>
            </a:r>
            <a:r>
              <a:rPr lang="en-US" dirty="0"/>
              <a:t> </a:t>
            </a:r>
            <a:r>
              <a:rPr lang="en-US" dirty="0" err="1"/>
              <a:t>hình</a:t>
            </a:r>
            <a:r>
              <a:rPr lang="en-US" dirty="0"/>
              <a:t> quả </a:t>
            </a:r>
            <a:r>
              <a:rPr lang="en-US" dirty="0" err="1"/>
              <a:t>lê</a:t>
            </a:r>
            <a:r>
              <a:rPr lang="en-US" dirty="0"/>
              <a:t>, </a:t>
            </a:r>
            <a:r>
              <a:rPr lang="en-US" dirty="0" err="1"/>
              <a:t>nằm</a:t>
            </a:r>
            <a:r>
              <a:rPr lang="en-US" dirty="0"/>
              <a:t> ở </a:t>
            </a:r>
            <a:r>
              <a:rPr lang="en-US" dirty="0" err="1"/>
              <a:t>mặt</a:t>
            </a:r>
            <a:r>
              <a:rPr lang="en-US" dirty="0"/>
              <a:t> </a:t>
            </a:r>
            <a:r>
              <a:rPr lang="en-US" dirty="0" err="1"/>
              <a:t>tạng</a:t>
            </a:r>
            <a:r>
              <a:rPr lang="en-US" dirty="0"/>
              <a:t> </a:t>
            </a:r>
            <a:r>
              <a:rPr lang="en-US" dirty="0" err="1"/>
              <a:t>của</a:t>
            </a:r>
            <a:r>
              <a:rPr lang="en-US" dirty="0"/>
              <a:t> </a:t>
            </a:r>
            <a:r>
              <a:rPr lang="en-US" dirty="0" err="1"/>
              <a:t>gan</a:t>
            </a:r>
            <a:r>
              <a:rPr lang="en-US" dirty="0"/>
              <a:t> (</a:t>
            </a:r>
            <a:r>
              <a:rPr lang="en-US" dirty="0" err="1"/>
              <a:t>giường</a:t>
            </a:r>
            <a:r>
              <a:rPr lang="en-US" dirty="0"/>
              <a:t> </a:t>
            </a:r>
            <a:r>
              <a:rPr lang="en-US" dirty="0" err="1"/>
              <a:t>túi</a:t>
            </a:r>
            <a:r>
              <a:rPr lang="en-US" dirty="0"/>
              <a:t> </a:t>
            </a:r>
            <a:r>
              <a:rPr lang="en-US" dirty="0" err="1"/>
              <a:t>mật</a:t>
            </a:r>
            <a:r>
              <a:rPr lang="en-US" dirty="0"/>
              <a:t>)</a:t>
            </a:r>
            <a:r>
              <a:rPr lang="en-US" strike="sngStrike" dirty="0"/>
              <a:t>, </a:t>
            </a:r>
            <a:r>
              <a:rPr lang="en-US" strike="sngStrike" dirty="0" err="1"/>
              <a:t>được</a:t>
            </a:r>
            <a:r>
              <a:rPr lang="en-US" strike="sngStrike" dirty="0"/>
              <a:t> </a:t>
            </a:r>
            <a:r>
              <a:rPr lang="en-US" strike="sngStrike" dirty="0" err="1"/>
              <a:t>cấp</a:t>
            </a:r>
            <a:r>
              <a:rPr lang="en-US" strike="sngStrike" dirty="0"/>
              <a:t> </a:t>
            </a:r>
            <a:r>
              <a:rPr lang="en-US" strike="sngStrike" dirty="0" err="1"/>
              <a:t>máu</a:t>
            </a:r>
            <a:r>
              <a:rPr lang="en-US" strike="sngStrike" dirty="0"/>
              <a:t> </a:t>
            </a:r>
            <a:r>
              <a:rPr lang="en-US" strike="sngStrike" dirty="0" err="1"/>
              <a:t>bởi</a:t>
            </a:r>
            <a:r>
              <a:rPr lang="en-US" strike="sngStrike" dirty="0"/>
              <a:t> ĐM </a:t>
            </a:r>
            <a:r>
              <a:rPr lang="en-US" strike="sngStrike" dirty="0" err="1"/>
              <a:t>túi</a:t>
            </a:r>
            <a:r>
              <a:rPr lang="en-US" strike="sngStrike" dirty="0"/>
              <a:t> </a:t>
            </a:r>
            <a:r>
              <a:rPr lang="en-US" strike="sngStrike" dirty="0" err="1"/>
              <a:t>mật</a:t>
            </a:r>
            <a:r>
              <a:rPr lang="en-US" strike="sngStrike" dirty="0"/>
              <a:t>.</a:t>
            </a:r>
          </a:p>
          <a:p>
            <a:r>
              <a:rPr lang="en-US" dirty="0" err="1"/>
              <a:t>Dài</a:t>
            </a:r>
            <a:r>
              <a:rPr lang="en-US" dirty="0"/>
              <a:t> 7-10cm, ĐK 3-5cm</a:t>
            </a:r>
          </a:p>
          <a:p>
            <a:r>
              <a:rPr lang="en-US" dirty="0" err="1"/>
              <a:t>Túi</a:t>
            </a:r>
            <a:r>
              <a:rPr lang="en-US" dirty="0"/>
              <a:t> </a:t>
            </a:r>
            <a:r>
              <a:rPr lang="en-US" dirty="0" err="1"/>
              <a:t>mật</a:t>
            </a:r>
            <a:r>
              <a:rPr lang="en-US" dirty="0"/>
              <a:t> </a:t>
            </a:r>
            <a:r>
              <a:rPr lang="en-US" dirty="0" err="1"/>
              <a:t>đc</a:t>
            </a:r>
            <a:r>
              <a:rPr lang="en-US" dirty="0"/>
              <a:t> chia </a:t>
            </a:r>
            <a:r>
              <a:rPr lang="en-US" dirty="0" err="1"/>
              <a:t>thành</a:t>
            </a:r>
            <a:r>
              <a:rPr lang="en-US" dirty="0"/>
              <a:t> </a:t>
            </a:r>
            <a:r>
              <a:rPr lang="en-US" dirty="0" err="1"/>
              <a:t>đáy</a:t>
            </a:r>
            <a:r>
              <a:rPr lang="en-US" dirty="0"/>
              <a:t> TM, </a:t>
            </a:r>
            <a:r>
              <a:rPr lang="en-US" dirty="0" err="1"/>
              <a:t>thân</a:t>
            </a:r>
            <a:r>
              <a:rPr lang="en-US" dirty="0"/>
              <a:t> TM, </a:t>
            </a:r>
            <a:r>
              <a:rPr lang="en-US" dirty="0" err="1"/>
              <a:t>phần</a:t>
            </a:r>
            <a:r>
              <a:rPr lang="en-US" dirty="0"/>
              <a:t> </a:t>
            </a:r>
            <a:r>
              <a:rPr lang="en-US" dirty="0" err="1"/>
              <a:t>phễu</a:t>
            </a:r>
            <a:r>
              <a:rPr lang="en-US" dirty="0"/>
              <a:t>, </a:t>
            </a:r>
            <a:r>
              <a:rPr lang="en-US" dirty="0" err="1"/>
              <a:t>cô</a:t>
            </a:r>
            <a:r>
              <a:rPr lang="en-US" dirty="0"/>
              <a:t>̉ TM </a:t>
            </a:r>
            <a:r>
              <a:rPr lang="en-US" dirty="0" err="1"/>
              <a:t>va</a:t>
            </a:r>
            <a:r>
              <a:rPr lang="en-US" dirty="0"/>
              <a:t>̀ </a:t>
            </a:r>
            <a:r>
              <a:rPr lang="en-US" dirty="0" err="1"/>
              <a:t>ống</a:t>
            </a:r>
            <a:r>
              <a:rPr lang="en-US" dirty="0"/>
              <a:t> TM. </a:t>
            </a:r>
            <a:r>
              <a:rPr lang="en-US" dirty="0" err="1"/>
              <a:t>Phần</a:t>
            </a:r>
            <a:r>
              <a:rPr lang="en-US" dirty="0"/>
              <a:t> </a:t>
            </a:r>
            <a:r>
              <a:rPr lang="en-US" dirty="0" err="1"/>
              <a:t>cô</a:t>
            </a:r>
            <a:r>
              <a:rPr lang="en-US" dirty="0"/>
              <a:t>̉ TM </a:t>
            </a:r>
            <a:r>
              <a:rPr lang="en-US" dirty="0" err="1"/>
              <a:t>va</a:t>
            </a:r>
            <a:r>
              <a:rPr lang="en-US" dirty="0"/>
              <a:t>̀ </a:t>
            </a:r>
            <a:r>
              <a:rPr lang="en-US" dirty="0" err="1"/>
              <a:t>ống</a:t>
            </a:r>
            <a:r>
              <a:rPr lang="en-US" dirty="0"/>
              <a:t> TM có </a:t>
            </a:r>
            <a:r>
              <a:rPr lang="en-US" dirty="0" err="1"/>
              <a:t>các</a:t>
            </a:r>
            <a:r>
              <a:rPr lang="en-US" dirty="0"/>
              <a:t> </a:t>
            </a:r>
            <a:r>
              <a:rPr lang="en-US" dirty="0" err="1"/>
              <a:t>nếp</a:t>
            </a:r>
            <a:r>
              <a:rPr lang="en-US" dirty="0"/>
              <a:t> </a:t>
            </a:r>
            <a:r>
              <a:rPr lang="en-US" dirty="0" err="1"/>
              <a:t>gấp</a:t>
            </a:r>
            <a:r>
              <a:rPr lang="en-US" dirty="0"/>
              <a:t> </a:t>
            </a:r>
            <a:r>
              <a:rPr lang="en-US" dirty="0" err="1"/>
              <a:t>của</a:t>
            </a:r>
            <a:r>
              <a:rPr lang="en-US" dirty="0"/>
              <a:t> </a:t>
            </a:r>
            <a:r>
              <a:rPr lang="en-US" dirty="0" err="1"/>
              <a:t>niêm</a:t>
            </a:r>
            <a:r>
              <a:rPr lang="en-US" dirty="0"/>
              <a:t> </a:t>
            </a:r>
            <a:r>
              <a:rPr lang="en-US" dirty="0" err="1"/>
              <a:t>mạc</a:t>
            </a:r>
            <a:r>
              <a:rPr lang="en-US" dirty="0"/>
              <a:t> </a:t>
            </a:r>
            <a:r>
              <a:rPr lang="en-US" dirty="0" err="1"/>
              <a:t>thành</a:t>
            </a:r>
            <a:r>
              <a:rPr lang="en-US" dirty="0"/>
              <a:t> </a:t>
            </a:r>
            <a:r>
              <a:rPr lang="en-US" dirty="0" err="1"/>
              <a:t>hình</a:t>
            </a:r>
            <a:r>
              <a:rPr lang="en-US" dirty="0"/>
              <a:t> </a:t>
            </a:r>
            <a:r>
              <a:rPr lang="en-US" dirty="0" err="1"/>
              <a:t>xoắn</a:t>
            </a:r>
            <a:r>
              <a:rPr lang="en-US" dirty="0"/>
              <a:t> </a:t>
            </a:r>
            <a:r>
              <a:rPr lang="en-US" dirty="0" err="1"/>
              <a:t>ốc</a:t>
            </a:r>
            <a:r>
              <a:rPr lang="en-US" dirty="0"/>
              <a:t> </a:t>
            </a:r>
            <a:r>
              <a:rPr lang="en-US" dirty="0" err="1"/>
              <a:t>đc</a:t>
            </a:r>
            <a:r>
              <a:rPr lang="en-US" dirty="0"/>
              <a:t> </a:t>
            </a:r>
            <a:r>
              <a:rPr lang="en-US" dirty="0" err="1"/>
              <a:t>gọi</a:t>
            </a:r>
            <a:r>
              <a:rPr lang="en-US" dirty="0"/>
              <a:t> là van Heister. Van </a:t>
            </a:r>
            <a:r>
              <a:rPr lang="en-US" dirty="0" err="1"/>
              <a:t>này</a:t>
            </a:r>
            <a:r>
              <a:rPr lang="en-US" dirty="0"/>
              <a:t> </a:t>
            </a:r>
            <a:r>
              <a:rPr lang="en-US" dirty="0" err="1"/>
              <a:t>ngăn</a:t>
            </a:r>
            <a:r>
              <a:rPr lang="en-US" dirty="0"/>
              <a:t> </a:t>
            </a:r>
            <a:r>
              <a:rPr lang="en-US" dirty="0" err="1"/>
              <a:t>sư</a:t>
            </a:r>
            <a:r>
              <a:rPr lang="en-US" dirty="0"/>
              <a:t>̣ di </a:t>
            </a:r>
            <a:r>
              <a:rPr lang="en-US" dirty="0" err="1"/>
              <a:t>chuyển</a:t>
            </a:r>
            <a:r>
              <a:rPr lang="en-US" dirty="0"/>
              <a:t> </a:t>
            </a:r>
            <a:r>
              <a:rPr lang="en-US" dirty="0" err="1"/>
              <a:t>của</a:t>
            </a:r>
            <a:r>
              <a:rPr lang="en-US" dirty="0"/>
              <a:t> </a:t>
            </a:r>
            <a:r>
              <a:rPr lang="en-US" dirty="0" err="1"/>
              <a:t>các</a:t>
            </a:r>
            <a:r>
              <a:rPr lang="en-US" dirty="0"/>
              <a:t> </a:t>
            </a:r>
            <a:r>
              <a:rPr lang="en-US" dirty="0" err="1"/>
              <a:t>viên</a:t>
            </a:r>
            <a:r>
              <a:rPr lang="en-US" dirty="0"/>
              <a:t> </a:t>
            </a:r>
            <a:r>
              <a:rPr lang="en-US" dirty="0" err="1"/>
              <a:t>sỏi</a:t>
            </a:r>
            <a:r>
              <a:rPr lang="en-US" dirty="0"/>
              <a:t> </a:t>
            </a:r>
            <a:r>
              <a:rPr lang="en-US" dirty="0" err="1"/>
              <a:t>va</a:t>
            </a:r>
            <a:r>
              <a:rPr lang="en-US" dirty="0"/>
              <a:t>̀ </a:t>
            </a:r>
            <a:r>
              <a:rPr lang="en-US" dirty="0" err="1"/>
              <a:t>sư</a:t>
            </a:r>
            <a:r>
              <a:rPr lang="en-US" dirty="0"/>
              <a:t>̣ </a:t>
            </a:r>
            <a:r>
              <a:rPr lang="en-US" dirty="0" err="1"/>
              <a:t>căng</a:t>
            </a:r>
            <a:r>
              <a:rPr lang="en-US" dirty="0"/>
              <a:t> hay </a:t>
            </a:r>
            <a:r>
              <a:rPr lang="en-US" dirty="0" err="1"/>
              <a:t>thỏng</a:t>
            </a:r>
            <a:r>
              <a:rPr lang="en-US" dirty="0"/>
              <a:t> </a:t>
            </a:r>
            <a:r>
              <a:rPr lang="en-US" dirty="0" err="1"/>
              <a:t>xuống</a:t>
            </a:r>
            <a:r>
              <a:rPr lang="en-US" dirty="0"/>
              <a:t> quá </a:t>
            </a:r>
            <a:r>
              <a:rPr lang="en-US" dirty="0" err="1"/>
              <a:t>mức</a:t>
            </a:r>
            <a:r>
              <a:rPr lang="en-US" dirty="0"/>
              <a:t> </a:t>
            </a:r>
            <a:r>
              <a:rPr lang="en-US" dirty="0" err="1"/>
              <a:t>của</a:t>
            </a:r>
            <a:r>
              <a:rPr lang="en-US" dirty="0"/>
              <a:t> </a:t>
            </a:r>
            <a:r>
              <a:rPr lang="en-US" dirty="0" err="1"/>
              <a:t>ống</a:t>
            </a:r>
            <a:r>
              <a:rPr lang="en-US" dirty="0"/>
              <a:t> TM </a:t>
            </a:r>
            <a:r>
              <a:rPr lang="en-US" dirty="0" err="1"/>
              <a:t>khi</a:t>
            </a:r>
            <a:r>
              <a:rPr lang="en-US" dirty="0"/>
              <a:t> có </a:t>
            </a:r>
            <a:r>
              <a:rPr lang="en-US" dirty="0" err="1"/>
              <a:t>sư</a:t>
            </a:r>
            <a:r>
              <a:rPr lang="en-US" dirty="0"/>
              <a:t>̣ </a:t>
            </a:r>
            <a:r>
              <a:rPr lang="en-US" dirty="0" err="1"/>
              <a:t>thay</a:t>
            </a:r>
            <a:r>
              <a:rPr lang="en-US" dirty="0"/>
              <a:t> </a:t>
            </a:r>
            <a:r>
              <a:rPr lang="en-US" dirty="0" err="1"/>
              <a:t>đổi</a:t>
            </a:r>
            <a:r>
              <a:rPr lang="en-US" dirty="0"/>
              <a:t> </a:t>
            </a:r>
            <a:r>
              <a:rPr lang="en-US" dirty="0" err="1"/>
              <a:t>áp</a:t>
            </a:r>
            <a:r>
              <a:rPr lang="en-US" dirty="0"/>
              <a:t> </a:t>
            </a:r>
            <a:r>
              <a:rPr lang="en-US" dirty="0" err="1"/>
              <a:t>lực</a:t>
            </a:r>
            <a:r>
              <a:rPr lang="en-US" dirty="0"/>
              <a:t> </a:t>
            </a:r>
            <a:r>
              <a:rPr lang="en-US" dirty="0" err="1"/>
              <a:t>trong</a:t>
            </a:r>
            <a:r>
              <a:rPr lang="en-US" dirty="0"/>
              <a:t> </a:t>
            </a:r>
            <a:r>
              <a:rPr lang="en-US" dirty="0" err="1"/>
              <a:t>lòng</a:t>
            </a:r>
            <a:r>
              <a:rPr lang="en-US" dirty="0"/>
              <a:t> </a:t>
            </a:r>
            <a:r>
              <a:rPr lang="en-US" dirty="0" err="1"/>
              <a:t>ống</a:t>
            </a:r>
            <a:r>
              <a:rPr lang="en-US" dirty="0"/>
              <a:t> TM.</a:t>
            </a:r>
          </a:p>
          <a:p>
            <a:r>
              <a:rPr lang="en-US" dirty="0" err="1"/>
              <a:t>Ống</a:t>
            </a:r>
            <a:r>
              <a:rPr lang="en-US" dirty="0"/>
              <a:t> TM </a:t>
            </a:r>
            <a:r>
              <a:rPr lang="en-US" dirty="0" err="1"/>
              <a:t>dài</a:t>
            </a:r>
            <a:r>
              <a:rPr lang="en-US" dirty="0"/>
              <a:t> 1-5cm, ĐK 3-7mm.</a:t>
            </a:r>
          </a:p>
          <a:p>
            <a:endParaRPr lang="en-US" dirty="0"/>
          </a:p>
          <a:p>
            <a:r>
              <a:rPr lang="en-US" dirty="0" err="1"/>
              <a:t>Chức</a:t>
            </a:r>
            <a:r>
              <a:rPr lang="en-US" dirty="0"/>
              <a:t> </a:t>
            </a:r>
            <a:r>
              <a:rPr lang="en-US" dirty="0" err="1"/>
              <a:t>năng</a:t>
            </a:r>
            <a:r>
              <a:rPr lang="en-US" dirty="0"/>
              <a:t> </a:t>
            </a:r>
            <a:r>
              <a:rPr lang="en-US" dirty="0" err="1"/>
              <a:t>chính</a:t>
            </a:r>
            <a:r>
              <a:rPr lang="en-US" dirty="0"/>
              <a:t> </a:t>
            </a:r>
            <a:r>
              <a:rPr lang="en-US" dirty="0" err="1"/>
              <a:t>của</a:t>
            </a:r>
            <a:r>
              <a:rPr lang="en-US" dirty="0"/>
              <a:t> TM là </a:t>
            </a:r>
            <a:r>
              <a:rPr lang="en-US" dirty="0" err="1"/>
              <a:t>cô</a:t>
            </a:r>
            <a:r>
              <a:rPr lang="en-US" dirty="0"/>
              <a:t> </a:t>
            </a:r>
            <a:r>
              <a:rPr lang="en-US" dirty="0" err="1"/>
              <a:t>đặc</a:t>
            </a:r>
            <a:r>
              <a:rPr lang="en-US" dirty="0"/>
              <a:t> </a:t>
            </a:r>
            <a:r>
              <a:rPr lang="en-US" dirty="0" err="1"/>
              <a:t>va</a:t>
            </a:r>
            <a:r>
              <a:rPr lang="en-US" dirty="0"/>
              <a:t>̀ </a:t>
            </a:r>
            <a:r>
              <a:rPr lang="en-US" dirty="0" err="1"/>
              <a:t>dư</a:t>
            </a:r>
            <a:r>
              <a:rPr lang="en-US" dirty="0"/>
              <a:t>̣ </a:t>
            </a:r>
            <a:r>
              <a:rPr lang="en-US" dirty="0" err="1"/>
              <a:t>trư</a:t>
            </a:r>
            <a:r>
              <a:rPr lang="en-US" dirty="0"/>
              <a:t>̃ </a:t>
            </a:r>
            <a:r>
              <a:rPr lang="en-US" dirty="0" err="1"/>
              <a:t>dịch</a:t>
            </a:r>
            <a:r>
              <a:rPr lang="en-US" dirty="0"/>
              <a:t> </a:t>
            </a:r>
            <a:r>
              <a:rPr lang="en-US" dirty="0" err="1"/>
              <a:t>mật</a:t>
            </a:r>
            <a:r>
              <a:rPr lang="en-US" dirty="0"/>
              <a:t> do </a:t>
            </a:r>
            <a:r>
              <a:rPr lang="en-US" dirty="0" err="1"/>
              <a:t>gan</a:t>
            </a:r>
            <a:r>
              <a:rPr lang="en-US" dirty="0"/>
              <a:t> </a:t>
            </a:r>
            <a:r>
              <a:rPr lang="en-US" dirty="0" err="1"/>
              <a:t>tiết</a:t>
            </a:r>
            <a:r>
              <a:rPr lang="en-US" dirty="0"/>
              <a:t> </a:t>
            </a:r>
            <a:r>
              <a:rPr lang="en-US" dirty="0" err="1"/>
              <a:t>ra</a:t>
            </a:r>
            <a:r>
              <a:rPr lang="en-US" dirty="0"/>
              <a:t>, </a:t>
            </a:r>
            <a:r>
              <a:rPr lang="en-US" dirty="0" err="1"/>
              <a:t>chứa</a:t>
            </a:r>
            <a:r>
              <a:rPr lang="en-US" dirty="0"/>
              <a:t> </a:t>
            </a:r>
            <a:r>
              <a:rPr lang="en-US" dirty="0" err="1"/>
              <a:t>khoảng</a:t>
            </a:r>
            <a:r>
              <a:rPr lang="en-US" dirty="0"/>
              <a:t> 30-60ml </a:t>
            </a:r>
            <a:r>
              <a:rPr lang="en-US" dirty="0" err="1"/>
              <a:t>dịch</a:t>
            </a:r>
            <a:r>
              <a:rPr lang="en-US" dirty="0"/>
              <a:t> </a:t>
            </a:r>
            <a:r>
              <a:rPr lang="en-US" dirty="0" err="1"/>
              <a:t>mật</a:t>
            </a:r>
            <a:endParaRPr lang="en-US" dirty="0"/>
          </a:p>
          <a:p>
            <a:r>
              <a:rPr lang="en-US" dirty="0" err="1"/>
              <a:t>Dịch</a:t>
            </a:r>
            <a:r>
              <a:rPr lang="en-US" dirty="0"/>
              <a:t> </a:t>
            </a:r>
            <a:r>
              <a:rPr lang="en-US" dirty="0" err="1"/>
              <a:t>mật</a:t>
            </a:r>
            <a:r>
              <a:rPr lang="en-US" dirty="0"/>
              <a:t> </a:t>
            </a:r>
            <a:r>
              <a:rPr lang="en-US" dirty="0" err="1"/>
              <a:t>được</a:t>
            </a:r>
            <a:r>
              <a:rPr lang="en-US" dirty="0"/>
              <a:t> </a:t>
            </a:r>
            <a:r>
              <a:rPr lang="en-US" dirty="0" err="1"/>
              <a:t>phóng</a:t>
            </a:r>
            <a:r>
              <a:rPr lang="en-US" dirty="0"/>
              <a:t> </a:t>
            </a:r>
            <a:r>
              <a:rPr lang="en-US" dirty="0" err="1"/>
              <a:t>thích</a:t>
            </a:r>
            <a:r>
              <a:rPr lang="en-US" dirty="0"/>
              <a:t> </a:t>
            </a:r>
            <a:r>
              <a:rPr lang="en-US" dirty="0" err="1"/>
              <a:t>tư</a:t>
            </a:r>
            <a:r>
              <a:rPr lang="en-US" dirty="0"/>
              <a:t>̀ </a:t>
            </a:r>
            <a:r>
              <a:rPr lang="en-US" dirty="0" err="1"/>
              <a:t>túi</a:t>
            </a:r>
            <a:r>
              <a:rPr lang="en-US" dirty="0"/>
              <a:t> </a:t>
            </a:r>
            <a:r>
              <a:rPr lang="en-US" dirty="0" err="1"/>
              <a:t>mật</a:t>
            </a:r>
            <a:r>
              <a:rPr lang="en-US" dirty="0"/>
              <a:t> </a:t>
            </a:r>
            <a:r>
              <a:rPr lang="en-US" dirty="0" err="1"/>
              <a:t>sau</a:t>
            </a:r>
            <a:r>
              <a:rPr lang="en-US" dirty="0"/>
              <a:t> </a:t>
            </a:r>
            <a:r>
              <a:rPr lang="en-US" dirty="0" err="1"/>
              <a:t>khi</a:t>
            </a:r>
            <a:r>
              <a:rPr lang="en-US" dirty="0"/>
              <a:t> </a:t>
            </a:r>
            <a:r>
              <a:rPr lang="en-US" dirty="0" err="1"/>
              <a:t>ăn</a:t>
            </a:r>
            <a:r>
              <a:rPr lang="en-US" dirty="0"/>
              <a:t>, </a:t>
            </a:r>
            <a:r>
              <a:rPr lang="en-US" dirty="0" err="1"/>
              <a:t>giúp</a:t>
            </a:r>
            <a:r>
              <a:rPr lang="en-US" dirty="0"/>
              <a:t> </a:t>
            </a:r>
            <a:r>
              <a:rPr lang="en-US" dirty="0" err="1"/>
              <a:t>tiêu</a:t>
            </a:r>
            <a:r>
              <a:rPr lang="en-US" dirty="0"/>
              <a:t> </a:t>
            </a:r>
            <a:r>
              <a:rPr lang="en-US" dirty="0" err="1"/>
              <a:t>hoa</a:t>
            </a:r>
            <a:r>
              <a:rPr lang="en-US" dirty="0"/>
              <a:t>́ </a:t>
            </a:r>
            <a:r>
              <a:rPr lang="en-US" dirty="0" err="1"/>
              <a:t>thức</a:t>
            </a:r>
            <a:r>
              <a:rPr lang="en-US" dirty="0"/>
              <a:t> </a:t>
            </a:r>
            <a:r>
              <a:rPr lang="en-US" dirty="0" err="1"/>
              <a:t>ăn</a:t>
            </a:r>
            <a:r>
              <a:rPr lang="en-US" dirty="0"/>
              <a:t>, </a:t>
            </a:r>
            <a:r>
              <a:rPr lang="en-US" dirty="0" err="1"/>
              <a:t>thông</a:t>
            </a:r>
            <a:r>
              <a:rPr lang="en-US" dirty="0"/>
              <a:t> qua </a:t>
            </a:r>
            <a:r>
              <a:rPr lang="en-US" dirty="0" err="1"/>
              <a:t>một</a:t>
            </a:r>
            <a:r>
              <a:rPr lang="en-US" dirty="0"/>
              <a:t> </a:t>
            </a:r>
            <a:r>
              <a:rPr lang="en-US" dirty="0" err="1"/>
              <a:t>ống</a:t>
            </a:r>
            <a:r>
              <a:rPr lang="en-US" dirty="0"/>
              <a:t> </a:t>
            </a:r>
            <a:r>
              <a:rPr lang="en-US" dirty="0" err="1"/>
              <a:t>nho</a:t>
            </a:r>
            <a:r>
              <a:rPr lang="en-US" dirty="0"/>
              <a:t>̉ (</a:t>
            </a:r>
            <a:r>
              <a:rPr lang="en-US" dirty="0" err="1"/>
              <a:t>gọi</a:t>
            </a:r>
            <a:r>
              <a:rPr lang="en-US" dirty="0"/>
              <a:t> là </a:t>
            </a:r>
            <a:r>
              <a:rPr lang="en-US" dirty="0" err="1"/>
              <a:t>ống</a:t>
            </a:r>
            <a:r>
              <a:rPr lang="en-US" dirty="0"/>
              <a:t> </a:t>
            </a:r>
            <a:r>
              <a:rPr lang="en-US" dirty="0" err="1"/>
              <a:t>mật</a:t>
            </a:r>
            <a:r>
              <a:rPr lang="en-US" dirty="0"/>
              <a:t> chủ) </a:t>
            </a:r>
            <a:r>
              <a:rPr lang="en-US" dirty="0" err="1"/>
              <a:t>đê</a:t>
            </a:r>
            <a:r>
              <a:rPr lang="en-US" dirty="0"/>
              <a:t>̉ </a:t>
            </a:r>
            <a:r>
              <a:rPr lang="en-US" dirty="0" err="1"/>
              <a:t>xuống</a:t>
            </a:r>
            <a:r>
              <a:rPr lang="en-US" dirty="0"/>
              <a:t> </a:t>
            </a:r>
            <a:r>
              <a:rPr lang="en-US" dirty="0" err="1"/>
              <a:t>ruột</a:t>
            </a:r>
            <a:r>
              <a:rPr lang="en-US" dirty="0"/>
              <a:t> non.</a:t>
            </a:r>
          </a:p>
        </p:txBody>
      </p:sp>
      <p:sp>
        <p:nvSpPr>
          <p:cNvPr id="4" name="Slide Number Placeholder 3"/>
          <p:cNvSpPr>
            <a:spLocks noGrp="1"/>
          </p:cNvSpPr>
          <p:nvPr>
            <p:ph type="sldNum" sz="quarter" idx="5"/>
          </p:nvPr>
        </p:nvSpPr>
        <p:spPr/>
        <p:txBody>
          <a:bodyPr/>
          <a:lstStyle/>
          <a:p>
            <a:fld id="{5A9B2C62-FE30-453D-946B-754E9E42C845}" type="slidenum">
              <a:rPr lang="en-US" smtClean="0"/>
              <a:t>4</a:t>
            </a:fld>
            <a:endParaRPr lang="en-US"/>
          </a:p>
        </p:txBody>
      </p:sp>
    </p:spTree>
    <p:extLst>
      <p:ext uri="{BB962C8B-B14F-4D97-AF65-F5344CB8AC3E}">
        <p14:creationId xmlns:p14="http://schemas.microsoft.com/office/powerpoint/2010/main" val="388608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vi-VN" dirty="0"/>
              <a:t>Dấu hiệu WES</a:t>
            </a:r>
            <a:r>
              <a:rPr lang="en-US" dirty="0"/>
              <a:t> (</a:t>
            </a:r>
            <a:r>
              <a:rPr lang="en-US" sz="1200" b="0" i="1" u="none" strike="noStrike" cap="none" dirty="0">
                <a:solidFill>
                  <a:srgbClr val="000000"/>
                </a:solidFill>
                <a:latin typeface="Times New Roman"/>
                <a:ea typeface="Times New Roman"/>
                <a:cs typeface="Times New Roman"/>
                <a:sym typeface="Times New Roman"/>
              </a:rPr>
              <a:t>Wall Echo Sign (WES))</a:t>
            </a:r>
            <a:endParaRPr lang="vi-VN" dirty="0"/>
          </a:p>
          <a:p>
            <a:pPr marL="171450" lvl="0" indent="-171450" algn="l" rtl="0">
              <a:lnSpc>
                <a:spcPct val="100000"/>
              </a:lnSpc>
              <a:spcBef>
                <a:spcPts val="0"/>
              </a:spcBef>
              <a:spcAft>
                <a:spcPts val="0"/>
              </a:spcAft>
              <a:buSzPts val="1100"/>
              <a:buFont typeface="Arial"/>
              <a:buChar char="-"/>
            </a:pPr>
            <a:r>
              <a:rPr lang="vi-VN" dirty="0"/>
              <a:t>Một đường cong tăng âm đại diện cho thành túi mật</a:t>
            </a:r>
          </a:p>
          <a:p>
            <a:pPr marL="171450" lvl="0" indent="-171450" algn="l" rtl="0">
              <a:lnSpc>
                <a:spcPct val="100000"/>
              </a:lnSpc>
              <a:spcBef>
                <a:spcPts val="0"/>
              </a:spcBef>
              <a:spcAft>
                <a:spcPts val="0"/>
              </a:spcAft>
              <a:buSzPts val="1100"/>
              <a:buFont typeface="Arial"/>
              <a:buChar char="-"/>
            </a:pPr>
            <a:r>
              <a:rPr lang="vi-VN" dirty="0"/>
              <a:t>Phần giảm âm mỏng đại diện cho một lượng nhỏ bùn mật</a:t>
            </a:r>
          </a:p>
          <a:p>
            <a:pPr marL="171450" lvl="0" indent="-171450" algn="l" rtl="0">
              <a:lnSpc>
                <a:spcPct val="100000"/>
              </a:lnSpc>
              <a:spcBef>
                <a:spcPts val="0"/>
              </a:spcBef>
              <a:spcAft>
                <a:spcPts val="0"/>
              </a:spcAft>
              <a:buSzPts val="1100"/>
              <a:buFont typeface="Arial"/>
              <a:buChar char="-"/>
            </a:pPr>
            <a:r>
              <a:rPr lang="vi-VN" dirty="0"/>
              <a:t>Một đường cong tăng âm đại diện cho sỏi mật</a:t>
            </a:r>
          </a:p>
          <a:p>
            <a:pPr marL="171450" lvl="0" indent="-171450" algn="l" rtl="0">
              <a:lnSpc>
                <a:spcPct val="100000"/>
              </a:lnSpc>
              <a:spcBef>
                <a:spcPts val="0"/>
              </a:spcBef>
              <a:spcAft>
                <a:spcPts val="0"/>
              </a:spcAft>
              <a:buSzPts val="1100"/>
              <a:buFont typeface="Arial"/>
              <a:buChar char="-"/>
            </a:pPr>
            <a:r>
              <a:rPr lang="vi-VN" dirty="0"/>
              <a:t>Bóng lưng nổi bật</a:t>
            </a:r>
          </a:p>
          <a:p>
            <a:pPr marL="0" lvl="0" indent="0" algn="l" rtl="0">
              <a:lnSpc>
                <a:spcPct val="100000"/>
              </a:lnSpc>
              <a:spcBef>
                <a:spcPts val="0"/>
              </a:spcBef>
              <a:spcAft>
                <a:spcPts val="0"/>
              </a:spcAft>
              <a:buSzPts val="1100"/>
              <a:buFont typeface="Arial"/>
              <a:buNone/>
            </a:pPr>
            <a:r>
              <a:rPr lang="en-US" dirty="0"/>
              <a:t>=&gt; </a:t>
            </a:r>
            <a:r>
              <a:rPr lang="vi-VN" dirty="0"/>
              <a:t>gợi ý sỏi mật lớn hay nhiều sỏi nhỏ lấp đầy lòng túi mật</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14</a:t>
            </a:fld>
            <a:endParaRPr lang="en-US"/>
          </a:p>
        </p:txBody>
      </p:sp>
    </p:spTree>
    <p:extLst>
      <p:ext uri="{BB962C8B-B14F-4D97-AF65-F5344CB8AC3E}">
        <p14:creationId xmlns:p14="http://schemas.microsoft.com/office/powerpoint/2010/main" val="360618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lnSpc>
                <a:spcPct val="100000"/>
              </a:lnSpc>
              <a:spcBef>
                <a:spcPts val="0"/>
              </a:spcBef>
              <a:spcAft>
                <a:spcPts val="0"/>
              </a:spcAft>
              <a:buSzPts val="1100"/>
              <a:buFont typeface="Arial"/>
              <a:buChar char="-"/>
            </a:pPr>
            <a:r>
              <a:rPr lang="vi-VN" dirty="0"/>
              <a:t>Trong EUS, một đầu dò siêu âm trên đầu ống nội soi được đặt tiếp xúc với hang vị dạ dày, gần với túi mật. Điều này cho phép quan sát túi mật mà không bị can thiệp bởi khí trong ruột, mô dưới da hoặc gan.</a:t>
            </a:r>
          </a:p>
          <a:p>
            <a:pPr marL="171450" marR="0" lvl="0" indent="-171450" algn="l" rtl="0">
              <a:lnSpc>
                <a:spcPct val="100000"/>
              </a:lnSpc>
              <a:spcBef>
                <a:spcPts val="0"/>
              </a:spcBef>
              <a:spcAft>
                <a:spcPts val="0"/>
              </a:spcAft>
              <a:buClr>
                <a:srgbClr val="000000"/>
              </a:buClr>
              <a:buSzPts val="1100"/>
              <a:buFont typeface="Arial"/>
              <a:buChar char="-"/>
            </a:pPr>
            <a:r>
              <a:rPr lang="vi-VN" sz="1200" dirty="0"/>
              <a:t>Có thể phát hiện những viên sỏi nhỏ bị bỏ sót trên siêu âm bụng (một nghiên cứu cho thấy có thể phát hiện sỏi kích thước 1 đến 9 mm)</a:t>
            </a:r>
            <a:endParaRPr lang="vi-VN" dirty="0"/>
          </a:p>
          <a:p>
            <a:r>
              <a:rPr lang="en-US" b="0" i="0" dirty="0">
                <a:solidFill>
                  <a:srgbClr val="252525"/>
                </a:solidFill>
                <a:effectLst/>
                <a:latin typeface="Roboto" panose="02000000000000000000" pitchFamily="2" charset="0"/>
              </a:rPr>
              <a:t>- EUS </a:t>
            </a:r>
            <a:r>
              <a:rPr lang="en-US" b="0" i="0" dirty="0" err="1">
                <a:solidFill>
                  <a:srgbClr val="252525"/>
                </a:solidFill>
                <a:effectLst/>
                <a:latin typeface="Roboto" panose="02000000000000000000" pitchFamily="2" charset="0"/>
              </a:rPr>
              <a:t>cũng</a:t>
            </a:r>
            <a:r>
              <a:rPr lang="en-US" b="0" i="0" dirty="0">
                <a:solidFill>
                  <a:srgbClr val="252525"/>
                </a:solidFill>
                <a:effectLst/>
                <a:latin typeface="Roboto" panose="02000000000000000000" pitchFamily="2" charset="0"/>
              </a:rPr>
              <a:t> bao </a:t>
            </a:r>
            <a:r>
              <a:rPr lang="en-US" b="0" i="0" dirty="0" err="1">
                <a:solidFill>
                  <a:srgbClr val="252525"/>
                </a:solidFill>
                <a:effectLst/>
                <a:latin typeface="Roboto" panose="02000000000000000000" pitchFamily="2" charset="0"/>
              </a:rPr>
              <a:t>gồm</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nội</a:t>
            </a:r>
            <a:r>
              <a:rPr lang="en-US" b="0" i="0" dirty="0">
                <a:solidFill>
                  <a:srgbClr val="252525"/>
                </a:solidFill>
                <a:effectLst/>
                <a:latin typeface="Roboto" panose="02000000000000000000" pitchFamily="2" charset="0"/>
              </a:rPr>
              <a:t> soi </a:t>
            </a:r>
            <a:r>
              <a:rPr lang="en-US" b="0" i="0" dirty="0" err="1">
                <a:solidFill>
                  <a:srgbClr val="252525"/>
                </a:solidFill>
                <a:effectLst/>
                <a:latin typeface="Roboto" panose="02000000000000000000" pitchFamily="2" charset="0"/>
              </a:rPr>
              <a:t>trên</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nhằm</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loại</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trừ</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các</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tình</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trạng</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khác</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ví</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dụ</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bệnh</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loét</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dạ</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dày</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tá</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tràng</a:t>
            </a:r>
            <a:r>
              <a:rPr lang="en-US" b="0" i="0" dirty="0">
                <a:solidFill>
                  <a:srgbClr val="252525"/>
                </a:solidFill>
                <a:effectLst/>
                <a:latin typeface="Roboto" panose="02000000000000000000" pitchFamily="2" charset="0"/>
              </a:rPr>
              <a:t>)</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15</a:t>
            </a:fld>
            <a:endParaRPr lang="en-US"/>
          </a:p>
        </p:txBody>
      </p:sp>
    </p:spTree>
    <p:extLst>
      <p:ext uri="{BB962C8B-B14F-4D97-AF65-F5344CB8AC3E}">
        <p14:creationId xmlns:p14="http://schemas.microsoft.com/office/powerpoint/2010/main" val="4249192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lgn="l" rtl="0">
              <a:lnSpc>
                <a:spcPct val="100000"/>
              </a:lnSpc>
              <a:spcBef>
                <a:spcPts val="0"/>
              </a:spcBef>
              <a:spcAft>
                <a:spcPts val="0"/>
              </a:spcAft>
              <a:buSzPts val="1100"/>
              <a:buFont typeface="Arial"/>
              <a:buChar char="-"/>
            </a:pPr>
            <a:r>
              <a:rPr lang="vi-VN" sz="1200"/>
              <a:t>CT Scan có độ nhạy thấp hơn siêu âm trong chẩn đoán sỏi túi mật (độ nhạy: 55 – 80%)</a:t>
            </a:r>
            <a:endParaRPr lang="vi-VN"/>
          </a:p>
          <a:p>
            <a:pPr marL="457200" lvl="0" indent="-457200" algn="l" rtl="0">
              <a:lnSpc>
                <a:spcPct val="100000"/>
              </a:lnSpc>
              <a:spcBef>
                <a:spcPts val="0"/>
              </a:spcBef>
              <a:spcAft>
                <a:spcPts val="0"/>
              </a:spcAft>
              <a:buSzPts val="1100"/>
              <a:buFont typeface="Arial"/>
              <a:buChar char="-"/>
            </a:pPr>
            <a:r>
              <a:rPr lang="vi-VN" sz="1200"/>
              <a:t>CT có thể dễ dàng phát hiện sỏi calci hoá và sỏi cholesterol (pure cholesterol gallstones)</a:t>
            </a:r>
            <a:endParaRPr lang="vi-VN"/>
          </a:p>
          <a:p>
            <a:pPr marL="457200" lvl="0" indent="-457200" algn="l" rtl="0">
              <a:lnSpc>
                <a:spcPct val="100000"/>
              </a:lnSpc>
              <a:spcBef>
                <a:spcPts val="0"/>
              </a:spcBef>
              <a:spcAft>
                <a:spcPts val="0"/>
              </a:spcAft>
              <a:buSzPts val="1100"/>
              <a:buFont typeface="Arial"/>
              <a:buChar char="-"/>
            </a:pPr>
            <a:r>
              <a:rPr lang="vi-VN" sz="1200"/>
              <a:t>Tuy nhiên, một số sỏi mật bao gồm một hỗn hợp canxi, sắc tố mật và cholesterol nên có mật độ khá giống mật </a:t>
            </a:r>
            <a:r>
              <a:rPr lang="en-US" sz="1200"/>
              <a:t>-&gt; </a:t>
            </a:r>
            <a:r>
              <a:rPr lang="vi-VN" sz="1200"/>
              <a:t>khó phát hiện trên CT SCan</a:t>
            </a:r>
            <a:r>
              <a:rPr lang="vi-VN" b="0" i="0">
                <a:solidFill>
                  <a:srgbClr val="000000"/>
                </a:solidFill>
                <a:latin typeface="Times"/>
                <a:ea typeface="Times"/>
                <a:cs typeface="Times"/>
                <a:sym typeface="Times"/>
              </a:rPr>
              <a:t> </a:t>
            </a:r>
            <a:endParaRPr lang="vi-VN" sz="1200"/>
          </a:p>
        </p:txBody>
      </p:sp>
      <p:sp>
        <p:nvSpPr>
          <p:cNvPr id="4" name="Slide Number Placeholder 3"/>
          <p:cNvSpPr>
            <a:spLocks noGrp="1"/>
          </p:cNvSpPr>
          <p:nvPr>
            <p:ph type="sldNum" sz="quarter" idx="5"/>
          </p:nvPr>
        </p:nvSpPr>
        <p:spPr/>
        <p:txBody>
          <a:bodyPr/>
          <a:lstStyle/>
          <a:p>
            <a:fld id="{5A9B2C62-FE30-453D-946B-754E9E42C845}" type="slidenum">
              <a:rPr lang="en-US" smtClean="0"/>
              <a:t>16</a:t>
            </a:fld>
            <a:endParaRPr lang="en-US"/>
          </a:p>
        </p:txBody>
      </p:sp>
    </p:spTree>
    <p:extLst>
      <p:ext uri="{BB962C8B-B14F-4D97-AF65-F5344CB8AC3E}">
        <p14:creationId xmlns:p14="http://schemas.microsoft.com/office/powerpoint/2010/main" val="346518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lnSpc>
                <a:spcPct val="100000"/>
              </a:lnSpc>
              <a:spcBef>
                <a:spcPts val="0"/>
              </a:spcBef>
              <a:spcAft>
                <a:spcPts val="0"/>
              </a:spcAft>
              <a:buSzPts val="1100"/>
              <a:buFont typeface="Arial"/>
              <a:buChar char="-"/>
            </a:pPr>
            <a:r>
              <a:rPr lang="vi-VN" dirty="0"/>
              <a:t>Tốc độ hòa tan sỏi mật ở những bệnh nhân dùng ursodiol với liều tiêu chuẩn là khoảng 1 mm mỗi tháng</a:t>
            </a:r>
          </a:p>
          <a:p>
            <a:pPr marL="171450" lvl="0" indent="-171450" algn="l" rtl="0">
              <a:lnSpc>
                <a:spcPct val="100000"/>
              </a:lnSpc>
              <a:spcBef>
                <a:spcPts val="0"/>
              </a:spcBef>
              <a:spcAft>
                <a:spcPts val="0"/>
              </a:spcAft>
              <a:buSzPts val="1100"/>
              <a:buFont typeface="Arial"/>
              <a:buChar char="-"/>
            </a:pPr>
            <a:r>
              <a:rPr lang="vi-VN" dirty="0"/>
              <a:t>thực hiện siêu âm bụng 6 đến 12 tháng một lần để đánh giá đáp ứng với điều trị hòa tan đường uống</a:t>
            </a:r>
          </a:p>
          <a:p>
            <a:pPr marL="171450" lvl="0" indent="-171450" algn="l" rtl="0">
              <a:lnSpc>
                <a:spcPct val="100000"/>
              </a:lnSpc>
              <a:spcBef>
                <a:spcPts val="0"/>
              </a:spcBef>
              <a:spcAft>
                <a:spcPts val="0"/>
              </a:spcAft>
              <a:buSzPts val="1100"/>
              <a:buFont typeface="Arial"/>
              <a:buChar char="-"/>
            </a:pPr>
            <a:r>
              <a:rPr lang="vi-VN" dirty="0"/>
              <a:t>Tuy nhiên, điều quan trọng cần lưu ý là vì hầu hết các viên sỏi tan từ trong ra ngoài nên chúng dường như không giảm kích thước trong các lần kiểm tra theo dõi hàng năm trước khi chúng biến mất khi lớp vỏ bên ngoài tan rã</a:t>
            </a:r>
          </a:p>
        </p:txBody>
      </p:sp>
      <p:sp>
        <p:nvSpPr>
          <p:cNvPr id="4" name="Slide Number Placeholder 3"/>
          <p:cNvSpPr>
            <a:spLocks noGrp="1"/>
          </p:cNvSpPr>
          <p:nvPr>
            <p:ph type="sldNum" sz="quarter" idx="5"/>
          </p:nvPr>
        </p:nvSpPr>
        <p:spPr/>
        <p:txBody>
          <a:bodyPr/>
          <a:lstStyle/>
          <a:p>
            <a:fld id="{5A9B2C62-FE30-453D-946B-754E9E42C845}" type="slidenum">
              <a:rPr lang="en-US" smtClean="0"/>
              <a:t>17</a:t>
            </a:fld>
            <a:endParaRPr lang="en-US"/>
          </a:p>
        </p:txBody>
      </p:sp>
    </p:spTree>
    <p:extLst>
      <p:ext uri="{BB962C8B-B14F-4D97-AF65-F5344CB8AC3E}">
        <p14:creationId xmlns:p14="http://schemas.microsoft.com/office/powerpoint/2010/main" val="137247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vi-VN" dirty="0"/>
              <a:t>Phẫu thuật nội soi cắt túi mật đã được xem là “tiêu chuẩn vàng” trong điều trị ngoại khoa soi túi mật.</a:t>
            </a:r>
            <a:endParaRPr lang="en-US" dirty="0"/>
          </a:p>
          <a:p>
            <a:pPr marL="0" lvl="0" indent="0" algn="l" rtl="0">
              <a:lnSpc>
                <a:spcPct val="100000"/>
              </a:lnSpc>
              <a:spcBef>
                <a:spcPts val="0"/>
              </a:spcBef>
              <a:spcAft>
                <a:spcPts val="0"/>
              </a:spcAft>
              <a:buSzPts val="1100"/>
              <a:buNone/>
            </a:pPr>
            <a:r>
              <a:rPr lang="en-US" dirty="0" err="1"/>
              <a:t>Hầu</a:t>
            </a:r>
            <a:r>
              <a:rPr lang="en-US" dirty="0"/>
              <a:t> </a:t>
            </a:r>
            <a:r>
              <a:rPr lang="en-US" dirty="0" err="1"/>
              <a:t>hết</a:t>
            </a:r>
            <a:r>
              <a:rPr lang="en-US" dirty="0"/>
              <a:t> BN có </a:t>
            </a:r>
            <a:r>
              <a:rPr lang="en-US" dirty="0" err="1"/>
              <a:t>cơn</a:t>
            </a:r>
            <a:r>
              <a:rPr lang="en-US" dirty="0"/>
              <a:t> </a:t>
            </a:r>
            <a:r>
              <a:rPr lang="en-US" dirty="0" err="1"/>
              <a:t>đau</a:t>
            </a:r>
            <a:r>
              <a:rPr lang="en-US" dirty="0"/>
              <a:t> </a:t>
            </a:r>
            <a:r>
              <a:rPr lang="en-US" dirty="0" err="1"/>
              <a:t>quặn</a:t>
            </a:r>
            <a:r>
              <a:rPr lang="en-US" dirty="0"/>
              <a:t> </a:t>
            </a:r>
            <a:r>
              <a:rPr lang="en-US" dirty="0" err="1"/>
              <a:t>mật</a:t>
            </a:r>
            <a:r>
              <a:rPr lang="en-US" dirty="0"/>
              <a:t> </a:t>
            </a:r>
            <a:r>
              <a:rPr lang="en-US" dirty="0" err="1"/>
              <a:t>đc</a:t>
            </a:r>
            <a:r>
              <a:rPr lang="en-US" dirty="0"/>
              <a:t> chỉ </a:t>
            </a:r>
            <a:r>
              <a:rPr lang="en-US" dirty="0" err="1"/>
              <a:t>định</a:t>
            </a:r>
            <a:r>
              <a:rPr lang="en-US" dirty="0"/>
              <a:t> </a:t>
            </a:r>
            <a:r>
              <a:rPr lang="en-US" dirty="0" err="1"/>
              <a:t>cắt</a:t>
            </a:r>
            <a:r>
              <a:rPr lang="en-US" dirty="0"/>
              <a:t> </a:t>
            </a:r>
            <a:r>
              <a:rPr lang="en-US" dirty="0" err="1"/>
              <a:t>túi</a:t>
            </a:r>
            <a:r>
              <a:rPr lang="en-US" dirty="0"/>
              <a:t> </a:t>
            </a:r>
            <a:r>
              <a:rPr lang="en-US" dirty="0" err="1"/>
              <a:t>mật</a:t>
            </a:r>
            <a:r>
              <a:rPr lang="en-US" dirty="0"/>
              <a:t>.</a:t>
            </a:r>
          </a:p>
          <a:p>
            <a:pPr marL="0" marR="0" lvl="0" indent="0" algn="l" defTabSz="914400" rtl="0" eaLnBrk="1" fontAlgn="auto" latinLnBrk="0" hangingPunct="1">
              <a:lnSpc>
                <a:spcPct val="100000"/>
              </a:lnSpc>
              <a:spcBef>
                <a:spcPts val="0"/>
              </a:spcBef>
              <a:spcAft>
                <a:spcPts val="0"/>
              </a:spcAft>
              <a:buClrTx/>
              <a:buSzPts val="1100"/>
              <a:buFontTx/>
              <a:buNone/>
              <a:tabLst/>
              <a:defRPr/>
            </a:pPr>
            <a:r>
              <a:rPr lang="vi-VN" dirty="0"/>
              <a:t>Các biến chứng chính của cắt túi mật bao gồm chảy máu, hình thành áp xe, rò rỉ mật, tổn thương đường mật và tổn thương ruột.</a:t>
            </a:r>
            <a:r>
              <a:rPr lang="en-US" dirty="0"/>
              <a:t> </a:t>
            </a:r>
            <a:r>
              <a:rPr lang="vi-VN" dirty="0"/>
              <a:t>Tổn thương đường mật là biến chứng chính và nguy hiểm nhất.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vi-VN" i="1" dirty="0"/>
              <a:t>Khoảng 5</a:t>
            </a:r>
            <a:r>
              <a:rPr lang="en-US" i="1" dirty="0"/>
              <a:t>-</a:t>
            </a:r>
            <a:r>
              <a:rPr lang="vi-VN" i="1" dirty="0"/>
              <a:t>12</a:t>
            </a:r>
            <a:r>
              <a:rPr lang="en-US" i="1" dirty="0"/>
              <a:t>%</a:t>
            </a:r>
            <a:r>
              <a:rPr lang="vi-VN" i="1" dirty="0"/>
              <a:t> bệnh nhân bị tiêu chảy, chủ yếu là do phản ứng với một lượng lớn chất béo ăn vào trong chế độ ăn uống, mặc dù trong nhiều trường hợp, bệnh tiêu chảy sẽ cải thiện hoặc khỏi sau vài tuần đến vài tháng.</a:t>
            </a:r>
            <a:endParaRPr lang="en-US" i="1" dirty="0"/>
          </a:p>
          <a:p>
            <a:pPr marL="0" lvl="0" indent="0" algn="l" rtl="0">
              <a:lnSpc>
                <a:spcPct val="100000"/>
              </a:lnSpc>
              <a:spcBef>
                <a:spcPts val="0"/>
              </a:spcBef>
              <a:spcAft>
                <a:spcPts val="0"/>
              </a:spcAft>
              <a:buSzPts val="1100"/>
              <a:buNone/>
            </a:pPr>
            <a:r>
              <a:rPr lang="vi-VN" i="1" dirty="0"/>
              <a:t>Cắt bỏ túi mật cũng có liên quan đến việc tăng nguy cơ ung thư ruột kết bên phải, ung thư thực quản và ung thư ruột non.</a:t>
            </a:r>
            <a:endParaRPr lang="en-US" i="1" dirty="0"/>
          </a:p>
          <a:p>
            <a:pPr marL="0" lvl="0" indent="0" algn="l" rtl="0">
              <a:lnSpc>
                <a:spcPct val="100000"/>
              </a:lnSpc>
              <a:spcBef>
                <a:spcPts val="0"/>
              </a:spcBef>
              <a:spcAft>
                <a:spcPts val="0"/>
              </a:spcAft>
              <a:buSzPts val="1100"/>
              <a:buNone/>
            </a:pPr>
            <a:r>
              <a:rPr lang="vi-VN" i="1" dirty="0"/>
              <a:t>Điều này có thể liên quan đến tác động của việc tăng nồng độ axit deoxycholic axit mật trong lòng ruột do mất túi mật, nơi thường hoạt động như một bể chứa axit mật đậm đặc.</a:t>
            </a:r>
            <a:endParaRPr lang="en-US" i="1" dirty="0"/>
          </a:p>
          <a:p>
            <a:pPr marL="0" lvl="0" indent="0" algn="l" rtl="0">
              <a:lnSpc>
                <a:spcPct val="100000"/>
              </a:lnSpc>
              <a:spcBef>
                <a:spcPts val="0"/>
              </a:spcBef>
              <a:spcAft>
                <a:spcPts val="0"/>
              </a:spcAft>
              <a:buSzPts val="1100"/>
              <a:buNone/>
            </a:pPr>
            <a:endParaRPr lang="vi-VN" dirty="0"/>
          </a:p>
          <a:p>
            <a:pPr marL="0" lvl="0" indent="0" algn="l" rtl="0">
              <a:lnSpc>
                <a:spcPct val="100000"/>
              </a:lnSpc>
              <a:spcBef>
                <a:spcPts val="0"/>
              </a:spcBef>
              <a:spcAft>
                <a:spcPts val="0"/>
              </a:spcAft>
              <a:buSzPts val="1100"/>
              <a:buNone/>
            </a:pPr>
            <a:r>
              <a:rPr lang="vi-VN" dirty="0"/>
              <a:t>Phẫu thuật nội soi cắt túi mật đã trở thành phẫu thuật tiêu chuẩn trong điều trị hầu hết các bệnh lý túi mật nên PT cắt túi mật mổ mở đã giảm mạnh</a:t>
            </a:r>
          </a:p>
        </p:txBody>
      </p:sp>
      <p:sp>
        <p:nvSpPr>
          <p:cNvPr id="4" name="Slide Number Placeholder 3"/>
          <p:cNvSpPr>
            <a:spLocks noGrp="1"/>
          </p:cNvSpPr>
          <p:nvPr>
            <p:ph type="sldNum" sz="quarter" idx="5"/>
          </p:nvPr>
        </p:nvSpPr>
        <p:spPr/>
        <p:txBody>
          <a:bodyPr/>
          <a:lstStyle/>
          <a:p>
            <a:fld id="{5A9B2C62-FE30-453D-946B-754E9E42C845}" type="slidenum">
              <a:rPr lang="en-US" smtClean="0"/>
              <a:t>18</a:t>
            </a:fld>
            <a:endParaRPr lang="en-US"/>
          </a:p>
        </p:txBody>
      </p:sp>
    </p:spTree>
    <p:extLst>
      <p:ext uri="{BB962C8B-B14F-4D97-AF65-F5344CB8AC3E}">
        <p14:creationId xmlns:p14="http://schemas.microsoft.com/office/powerpoint/2010/main" val="939750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lnSpc>
                <a:spcPct val="100000"/>
              </a:lnSpc>
              <a:spcBef>
                <a:spcPts val="0"/>
              </a:spcBef>
              <a:spcAft>
                <a:spcPts val="0"/>
              </a:spcAft>
              <a:buSzPts val="1100"/>
              <a:buFont typeface="Arial"/>
              <a:buChar char="-"/>
            </a:pPr>
            <a:r>
              <a:rPr lang="vi-VN" dirty="0"/>
              <a:t>Những BN bị thiếu máu tán huyết như thiếu máu hồng cầu nhỏ nhược sắc có nguy cơ hình thành sỏi sắc tố cao</a:t>
            </a:r>
          </a:p>
          <a:p>
            <a:pPr marL="171450" lvl="0" indent="-171450" algn="l" rtl="0">
              <a:lnSpc>
                <a:spcPct val="100000"/>
              </a:lnSpc>
              <a:spcBef>
                <a:spcPts val="0"/>
              </a:spcBef>
              <a:spcAft>
                <a:spcPts val="0"/>
              </a:spcAft>
              <a:buSzPts val="1100"/>
              <a:buFont typeface="Arial"/>
              <a:buChar char="-"/>
            </a:pPr>
            <a:r>
              <a:rPr lang="vi-VN" dirty="0"/>
              <a:t>Những người có vách túi mật bị vôi hoá và sỏi túi mật lớn, kênh chung mật tuỵ dài có nguy cơ cao ung thư túi mật nên xem xét cắt túi mật</a:t>
            </a:r>
          </a:p>
          <a:p>
            <a:pPr marL="171450" lvl="0" indent="-171450" algn="l" rtl="0">
              <a:lnSpc>
                <a:spcPct val="100000"/>
              </a:lnSpc>
              <a:spcBef>
                <a:spcPts val="0"/>
              </a:spcBef>
              <a:spcAft>
                <a:spcPts val="0"/>
              </a:spcAft>
              <a:buSzPts val="1100"/>
              <a:buFont typeface="Arial"/>
              <a:buChar char="-"/>
            </a:pPr>
            <a:r>
              <a:rPr lang="vi-VN" dirty="0"/>
              <a:t>Nhiễm khuẩn nặng do viêm túi mật cấp có thể ảnh hưởng tính mạng BN dùng UCMD nên cắt trc PT ghép tạng</a:t>
            </a:r>
            <a:endParaRPr lang="en-US" dirty="0"/>
          </a:p>
          <a:p>
            <a:pPr marL="171450" lvl="0" indent="-171450" algn="l" rtl="0">
              <a:lnSpc>
                <a:spcPct val="100000"/>
              </a:lnSpc>
              <a:spcBef>
                <a:spcPts val="0"/>
              </a:spcBef>
              <a:spcAft>
                <a:spcPts val="0"/>
              </a:spcAft>
              <a:buSzPts val="1100"/>
              <a:buFont typeface="Arial"/>
              <a:buChar char="-"/>
            </a:pPr>
            <a:endParaRPr lang="en-US" dirty="0"/>
          </a:p>
          <a:p>
            <a:r>
              <a:rPr lang="vi-VN" dirty="0"/>
              <a:t>Túi mật sứ (đóng vôi hết toàn bộ túi mật) nguy cơ ung thư hóa</a:t>
            </a:r>
          </a:p>
          <a:p>
            <a:r>
              <a:rPr lang="vi-VN" dirty="0"/>
              <a:t>Sỏi túi mật &gt; 3cm: hầu như không còn chức năng nữa, có thể gây viêm túi mật mạn, K túi mật</a:t>
            </a:r>
          </a:p>
          <a:p>
            <a:r>
              <a:rPr lang="vi-VN" dirty="0"/>
              <a:t>Hc hình cầu-hc hình liềm: kc cắt vì nguy cơ hình thành sỏi sắc tố cao &gt;50%)</a:t>
            </a:r>
            <a:endParaRPr lang="en-US" dirty="0"/>
          </a:p>
          <a:p>
            <a:pPr marL="171450" lvl="0" indent="-171450" algn="l" rtl="0">
              <a:lnSpc>
                <a:spcPct val="100000"/>
              </a:lnSpc>
              <a:spcBef>
                <a:spcPts val="0"/>
              </a:spcBef>
              <a:spcAft>
                <a:spcPts val="0"/>
              </a:spcAft>
              <a:buSzPts val="1100"/>
              <a:buFont typeface="Arial"/>
              <a:buChar char="-"/>
            </a:pPr>
            <a:endParaRPr lang="vi-VN" dirty="0"/>
          </a:p>
        </p:txBody>
      </p:sp>
      <p:sp>
        <p:nvSpPr>
          <p:cNvPr id="4" name="Slide Number Placeholder 3"/>
          <p:cNvSpPr>
            <a:spLocks noGrp="1"/>
          </p:cNvSpPr>
          <p:nvPr>
            <p:ph type="sldNum" sz="quarter" idx="5"/>
          </p:nvPr>
        </p:nvSpPr>
        <p:spPr/>
        <p:txBody>
          <a:bodyPr/>
          <a:lstStyle/>
          <a:p>
            <a:fld id="{5A9B2C62-FE30-453D-946B-754E9E42C845}" type="slidenum">
              <a:rPr lang="en-US" smtClean="0"/>
              <a:t>19</a:t>
            </a:fld>
            <a:endParaRPr lang="en-US"/>
          </a:p>
        </p:txBody>
      </p:sp>
    </p:spTree>
    <p:extLst>
      <p:ext uri="{BB962C8B-B14F-4D97-AF65-F5344CB8AC3E}">
        <p14:creationId xmlns:p14="http://schemas.microsoft.com/office/powerpoint/2010/main" val="6780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Font typeface="Arial"/>
              <a:buNone/>
            </a:pPr>
            <a:endParaRPr lang="vi-VN" dirty="0"/>
          </a:p>
        </p:txBody>
      </p:sp>
      <p:sp>
        <p:nvSpPr>
          <p:cNvPr id="4" name="Slide Number Placeholder 3"/>
          <p:cNvSpPr>
            <a:spLocks noGrp="1"/>
          </p:cNvSpPr>
          <p:nvPr>
            <p:ph type="sldNum" sz="quarter" idx="5"/>
          </p:nvPr>
        </p:nvSpPr>
        <p:spPr/>
        <p:txBody>
          <a:bodyPr/>
          <a:lstStyle/>
          <a:p>
            <a:fld id="{5A9B2C62-FE30-453D-946B-754E9E42C845}" type="slidenum">
              <a:rPr lang="en-US" smtClean="0"/>
              <a:t>20</a:t>
            </a:fld>
            <a:endParaRPr lang="en-US"/>
          </a:p>
        </p:txBody>
      </p:sp>
    </p:spTree>
    <p:extLst>
      <p:ext uri="{BB962C8B-B14F-4D97-AF65-F5344CB8AC3E}">
        <p14:creationId xmlns:p14="http://schemas.microsoft.com/office/powerpoint/2010/main" val="3717457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Những</a:t>
            </a:r>
            <a:r>
              <a:rPr lang="en-US" dirty="0"/>
              <a:t> BN có </a:t>
            </a:r>
            <a:r>
              <a:rPr lang="en-US" dirty="0" err="1"/>
              <a:t>biến</a:t>
            </a:r>
            <a:r>
              <a:rPr lang="en-US" dirty="0"/>
              <a:t> </a:t>
            </a:r>
            <a:r>
              <a:rPr lang="en-US" dirty="0" err="1"/>
              <a:t>chứng</a:t>
            </a:r>
            <a:r>
              <a:rPr lang="en-US" dirty="0"/>
              <a:t> </a:t>
            </a:r>
            <a:r>
              <a:rPr lang="en-US" dirty="0" err="1"/>
              <a:t>của</a:t>
            </a:r>
            <a:r>
              <a:rPr lang="en-US" dirty="0"/>
              <a:t> </a:t>
            </a:r>
            <a:r>
              <a:rPr lang="en-US" dirty="0" err="1"/>
              <a:t>sỏi</a:t>
            </a:r>
            <a:r>
              <a:rPr lang="en-US" dirty="0"/>
              <a:t> </a:t>
            </a:r>
            <a:r>
              <a:rPr lang="en-US" dirty="0" err="1"/>
              <a:t>túi</a:t>
            </a:r>
            <a:r>
              <a:rPr lang="en-US" dirty="0"/>
              <a:t> </a:t>
            </a:r>
            <a:r>
              <a:rPr lang="en-US" dirty="0" err="1"/>
              <a:t>mật</a:t>
            </a:r>
            <a:r>
              <a:rPr lang="en-US" dirty="0"/>
              <a:t> </a:t>
            </a:r>
            <a:r>
              <a:rPr lang="en-US" dirty="0" err="1"/>
              <a:t>hoặc</a:t>
            </a:r>
            <a:r>
              <a:rPr lang="en-US" dirty="0"/>
              <a:t> có </a:t>
            </a:r>
            <a:r>
              <a:rPr lang="en-US" dirty="0" err="1"/>
              <a:t>nguy</a:t>
            </a:r>
            <a:r>
              <a:rPr lang="en-US" dirty="0"/>
              <a:t> </a:t>
            </a:r>
            <a:r>
              <a:rPr lang="en-US" dirty="0" err="1"/>
              <a:t>cơ</a:t>
            </a:r>
            <a:r>
              <a:rPr lang="en-US" dirty="0"/>
              <a:t> </a:t>
            </a:r>
            <a:r>
              <a:rPr lang="en-US" dirty="0" err="1"/>
              <a:t>cao</a:t>
            </a:r>
            <a:r>
              <a:rPr lang="en-US" dirty="0"/>
              <a:t> </a:t>
            </a:r>
            <a:r>
              <a:rPr lang="en-US" dirty="0" err="1"/>
              <a:t>ung</a:t>
            </a:r>
            <a:r>
              <a:rPr lang="en-US" dirty="0"/>
              <a:t> </a:t>
            </a:r>
            <a:r>
              <a:rPr lang="en-US" dirty="0" err="1"/>
              <a:t>thư</a:t>
            </a:r>
            <a:r>
              <a:rPr lang="en-US" dirty="0"/>
              <a:t> </a:t>
            </a:r>
            <a:r>
              <a:rPr lang="en-US" dirty="0" err="1"/>
              <a:t>túi</a:t>
            </a:r>
            <a:r>
              <a:rPr lang="en-US" dirty="0"/>
              <a:t> </a:t>
            </a:r>
            <a:r>
              <a:rPr lang="en-US" dirty="0" err="1"/>
              <a:t>mật</a:t>
            </a:r>
            <a:r>
              <a:rPr lang="en-US" dirty="0"/>
              <a:t> =&gt; </a:t>
            </a:r>
            <a:r>
              <a:rPr lang="en-US" dirty="0" err="1"/>
              <a:t>Cắt</a:t>
            </a:r>
            <a:r>
              <a:rPr lang="en-US" dirty="0"/>
              <a:t> </a:t>
            </a:r>
            <a:r>
              <a:rPr lang="en-US" dirty="0" err="1"/>
              <a:t>túi</a:t>
            </a:r>
            <a:r>
              <a:rPr lang="en-US" dirty="0"/>
              <a:t> </a:t>
            </a:r>
            <a:r>
              <a:rPr lang="en-US" dirty="0" err="1"/>
              <a:t>mật</a:t>
            </a:r>
            <a:endParaRPr lang="en-US" dirty="0"/>
          </a:p>
          <a:p>
            <a:pPr marL="0" indent="0">
              <a:buFontTx/>
              <a:buNone/>
            </a:pPr>
            <a:r>
              <a:rPr lang="en-US" dirty="0" err="1"/>
              <a:t>Những</a:t>
            </a:r>
            <a:r>
              <a:rPr lang="en-US" dirty="0"/>
              <a:t> BN </a:t>
            </a:r>
            <a:r>
              <a:rPr lang="en-US" dirty="0" err="1"/>
              <a:t>không</a:t>
            </a:r>
            <a:r>
              <a:rPr lang="en-US" dirty="0"/>
              <a:t> </a:t>
            </a:r>
            <a:r>
              <a:rPr lang="en-US" dirty="0" err="1"/>
              <a:t>triệu</a:t>
            </a:r>
            <a:r>
              <a:rPr lang="en-US" dirty="0"/>
              <a:t> </a:t>
            </a:r>
            <a:r>
              <a:rPr lang="en-US" dirty="0" err="1"/>
              <a:t>chứng</a:t>
            </a:r>
            <a:r>
              <a:rPr lang="en-US" dirty="0"/>
              <a:t>: </a:t>
            </a:r>
            <a:r>
              <a:rPr lang="vi-VN" b="0" i="0" dirty="0">
                <a:solidFill>
                  <a:srgbClr val="252525"/>
                </a:solidFill>
                <a:effectLst/>
                <a:latin typeface="Roboto" panose="02000000000000000000" pitchFamily="2" charset="0"/>
              </a:rPr>
              <a:t>giáo dục</a:t>
            </a:r>
            <a:r>
              <a:rPr lang="en-US" b="0" i="0" dirty="0">
                <a:solidFill>
                  <a:srgbClr val="252525"/>
                </a:solidFill>
                <a:effectLst/>
                <a:latin typeface="Roboto" panose="02000000000000000000" pitchFamily="2" charset="0"/>
              </a:rPr>
              <a:t> BN</a:t>
            </a:r>
            <a:r>
              <a:rPr lang="vi-VN" b="0" i="0" dirty="0">
                <a:solidFill>
                  <a:srgbClr val="252525"/>
                </a:solidFill>
                <a:effectLst/>
                <a:latin typeface="Roboto" panose="02000000000000000000" pitchFamily="2" charset="0"/>
              </a:rPr>
              <a:t> về các triệu chứng của bệnh sỏi mật để </a:t>
            </a:r>
            <a:r>
              <a:rPr lang="en-US" b="0" i="0" dirty="0">
                <a:solidFill>
                  <a:srgbClr val="252525"/>
                </a:solidFill>
                <a:effectLst/>
                <a:latin typeface="Roboto" panose="02000000000000000000" pitchFamily="2" charset="0"/>
              </a:rPr>
              <a:t>BN</a:t>
            </a:r>
            <a:r>
              <a:rPr lang="vi-VN" b="0" i="0" dirty="0">
                <a:solidFill>
                  <a:srgbClr val="252525"/>
                </a:solidFill>
                <a:effectLst/>
                <a:latin typeface="Roboto" panose="02000000000000000000" pitchFamily="2" charset="0"/>
              </a:rPr>
              <a:t> </a:t>
            </a:r>
            <a:r>
              <a:rPr lang="en-US" b="0" i="0" dirty="0">
                <a:solidFill>
                  <a:srgbClr val="252525"/>
                </a:solidFill>
                <a:effectLst/>
                <a:latin typeface="Roboto" panose="02000000000000000000" pitchFamily="2" charset="0"/>
              </a:rPr>
              <a:t>chú ý </a:t>
            </a:r>
            <a:r>
              <a:rPr lang="en-US" b="0" i="0" dirty="0" err="1">
                <a:solidFill>
                  <a:srgbClr val="252525"/>
                </a:solidFill>
                <a:effectLst/>
                <a:latin typeface="Roboto" panose="02000000000000000000" pitchFamily="2" charset="0"/>
              </a:rPr>
              <a:t>khi</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xuất</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hiện</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triệu</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chứng</a:t>
            </a:r>
            <a:endParaRPr lang="en-US" dirty="0"/>
          </a:p>
          <a:p>
            <a:pPr marL="0" indent="0">
              <a:buFontTx/>
              <a:buNone/>
            </a:pPr>
            <a:r>
              <a:rPr lang="en-US" dirty="0" err="1"/>
              <a:t>Những</a:t>
            </a:r>
            <a:r>
              <a:rPr lang="en-US" dirty="0"/>
              <a:t> BN có </a:t>
            </a:r>
            <a:r>
              <a:rPr lang="en-US" dirty="0" err="1"/>
              <a:t>triệu</a:t>
            </a:r>
            <a:r>
              <a:rPr lang="en-US" dirty="0"/>
              <a:t> </a:t>
            </a:r>
            <a:r>
              <a:rPr lang="en-US" dirty="0" err="1"/>
              <a:t>chứng</a:t>
            </a:r>
            <a:r>
              <a:rPr lang="en-US" dirty="0"/>
              <a:t> </a:t>
            </a:r>
            <a:r>
              <a:rPr lang="en-US" dirty="0" err="1"/>
              <a:t>không</a:t>
            </a:r>
            <a:r>
              <a:rPr lang="en-US" dirty="0"/>
              <a:t> </a:t>
            </a:r>
            <a:r>
              <a:rPr lang="en-US" dirty="0" err="1"/>
              <a:t>điển</a:t>
            </a:r>
            <a:r>
              <a:rPr lang="en-US" dirty="0"/>
              <a:t> </a:t>
            </a:r>
            <a:r>
              <a:rPr lang="en-US" dirty="0" err="1"/>
              <a:t>hình</a:t>
            </a:r>
            <a:r>
              <a:rPr lang="en-US" dirty="0"/>
              <a:t>: </a:t>
            </a:r>
            <a:r>
              <a:rPr lang="en-US" dirty="0" err="1"/>
              <a:t>đánh</a:t>
            </a:r>
            <a:r>
              <a:rPr lang="en-US" dirty="0"/>
              <a:t> </a:t>
            </a:r>
            <a:r>
              <a:rPr lang="en-US" dirty="0" err="1"/>
              <a:t>gia</a:t>
            </a:r>
            <a:r>
              <a:rPr lang="en-US" dirty="0"/>
              <a:t>́ </a:t>
            </a:r>
            <a:r>
              <a:rPr lang="en-US" dirty="0" err="1"/>
              <a:t>những</a:t>
            </a:r>
            <a:r>
              <a:rPr lang="en-US" dirty="0"/>
              <a:t> </a:t>
            </a:r>
            <a:r>
              <a:rPr lang="en-US" dirty="0" err="1"/>
              <a:t>nguyên</a:t>
            </a:r>
            <a:r>
              <a:rPr lang="en-US" dirty="0"/>
              <a:t> </a:t>
            </a:r>
            <a:r>
              <a:rPr lang="en-US" dirty="0" err="1"/>
              <a:t>nhân</a:t>
            </a:r>
            <a:r>
              <a:rPr lang="en-US" dirty="0"/>
              <a:t> </a:t>
            </a:r>
            <a:r>
              <a:rPr lang="en-US" dirty="0" err="1"/>
              <a:t>khác</a:t>
            </a:r>
            <a:endParaRPr lang="en-US" dirty="0"/>
          </a:p>
          <a:p>
            <a:pPr marL="0" indent="0">
              <a:buFontTx/>
              <a:buNone/>
            </a:pPr>
            <a:r>
              <a:rPr lang="en-US" dirty="0" err="1"/>
              <a:t>Những</a:t>
            </a:r>
            <a:r>
              <a:rPr lang="en-US" dirty="0"/>
              <a:t> BN có </a:t>
            </a:r>
            <a:r>
              <a:rPr lang="en-US" dirty="0" err="1"/>
              <a:t>cơn</a:t>
            </a:r>
            <a:r>
              <a:rPr lang="en-US" dirty="0"/>
              <a:t> </a:t>
            </a:r>
            <a:r>
              <a:rPr lang="en-US" dirty="0" err="1"/>
              <a:t>đau</a:t>
            </a:r>
            <a:r>
              <a:rPr lang="en-US" dirty="0"/>
              <a:t> </a:t>
            </a:r>
            <a:r>
              <a:rPr lang="en-US" dirty="0" err="1"/>
              <a:t>quặn</a:t>
            </a:r>
            <a:r>
              <a:rPr lang="en-US" dirty="0"/>
              <a:t> </a:t>
            </a:r>
            <a:r>
              <a:rPr lang="en-US" dirty="0" err="1"/>
              <a:t>mật</a:t>
            </a:r>
            <a:r>
              <a:rPr lang="en-US" dirty="0"/>
              <a:t> </a:t>
            </a:r>
            <a:r>
              <a:rPr lang="en-US" dirty="0" err="1"/>
              <a:t>điển</a:t>
            </a:r>
            <a:r>
              <a:rPr lang="en-US" dirty="0"/>
              <a:t> </a:t>
            </a:r>
            <a:r>
              <a:rPr lang="en-US" dirty="0" err="1"/>
              <a:t>hình</a:t>
            </a:r>
            <a:endParaRPr lang="en-US" dirty="0"/>
          </a:p>
          <a:p>
            <a:pPr marL="0" indent="0">
              <a:buFontTx/>
              <a:buNone/>
            </a:pPr>
            <a:r>
              <a:rPr lang="en-US" dirty="0"/>
              <a:t>+ </a:t>
            </a:r>
            <a:r>
              <a:rPr lang="en-US" dirty="0" err="1"/>
              <a:t>Không</a:t>
            </a:r>
            <a:r>
              <a:rPr lang="en-US" dirty="0"/>
              <a:t> </a:t>
            </a:r>
            <a:r>
              <a:rPr lang="en-US" dirty="0" err="1"/>
              <a:t>chịu</a:t>
            </a:r>
            <a:r>
              <a:rPr lang="en-US" dirty="0"/>
              <a:t> </a:t>
            </a:r>
            <a:r>
              <a:rPr lang="en-US" dirty="0" err="1"/>
              <a:t>được</a:t>
            </a:r>
            <a:r>
              <a:rPr lang="en-US" dirty="0"/>
              <a:t> </a:t>
            </a:r>
            <a:r>
              <a:rPr lang="en-US" dirty="0" err="1"/>
              <a:t>cuộc</a:t>
            </a:r>
            <a:r>
              <a:rPr lang="en-US" dirty="0"/>
              <a:t> </a:t>
            </a:r>
            <a:r>
              <a:rPr lang="en-US" dirty="0" err="1"/>
              <a:t>phẫu</a:t>
            </a:r>
            <a:r>
              <a:rPr lang="en-US" dirty="0"/>
              <a:t> </a:t>
            </a:r>
            <a:r>
              <a:rPr lang="en-US" dirty="0" err="1"/>
              <a:t>thuật</a:t>
            </a:r>
            <a:r>
              <a:rPr lang="en-US" dirty="0"/>
              <a:t> =&gt; </a:t>
            </a:r>
            <a:r>
              <a:rPr lang="en-US" dirty="0" err="1"/>
              <a:t>xem</a:t>
            </a:r>
            <a:r>
              <a:rPr lang="en-US" dirty="0"/>
              <a:t> </a:t>
            </a:r>
            <a:r>
              <a:rPr lang="en-US" dirty="0" err="1"/>
              <a:t>xét</a:t>
            </a:r>
            <a:r>
              <a:rPr lang="en-US" dirty="0"/>
              <a:t> </a:t>
            </a:r>
            <a:r>
              <a:rPr lang="en-US" dirty="0" err="1"/>
              <a:t>phương</a:t>
            </a:r>
            <a:r>
              <a:rPr lang="en-US" dirty="0"/>
              <a:t> </a:t>
            </a:r>
            <a:r>
              <a:rPr lang="en-US" dirty="0" err="1"/>
              <a:t>pháp</a:t>
            </a:r>
            <a:r>
              <a:rPr lang="en-US" dirty="0"/>
              <a:t> </a:t>
            </a:r>
            <a:r>
              <a:rPr lang="en-US" dirty="0" err="1"/>
              <a:t>điều</a:t>
            </a:r>
            <a:r>
              <a:rPr lang="en-US" dirty="0"/>
              <a:t> trị </a:t>
            </a:r>
            <a:r>
              <a:rPr lang="en-US" dirty="0" err="1"/>
              <a:t>không</a:t>
            </a:r>
            <a:r>
              <a:rPr lang="en-US" dirty="0"/>
              <a:t> </a:t>
            </a:r>
            <a:r>
              <a:rPr lang="en-US" dirty="0" err="1"/>
              <a:t>phẫu</a:t>
            </a:r>
            <a:r>
              <a:rPr lang="en-US" dirty="0"/>
              <a:t> </a:t>
            </a:r>
            <a:r>
              <a:rPr lang="en-US" dirty="0" err="1"/>
              <a:t>thuật</a:t>
            </a:r>
            <a:endParaRPr lang="en-US" dirty="0"/>
          </a:p>
          <a:p>
            <a:pPr marL="0" indent="0">
              <a:buFontTx/>
              <a:buNone/>
            </a:pPr>
            <a:r>
              <a:rPr lang="en-US" dirty="0"/>
              <a:t>+ </a:t>
            </a:r>
            <a:r>
              <a:rPr lang="en-US" dirty="0" err="1"/>
              <a:t>Cơn</a:t>
            </a:r>
            <a:r>
              <a:rPr lang="en-US" dirty="0"/>
              <a:t> </a:t>
            </a:r>
            <a:r>
              <a:rPr lang="en-US" dirty="0" err="1"/>
              <a:t>đau</a:t>
            </a:r>
            <a:r>
              <a:rPr lang="en-US" dirty="0"/>
              <a:t> </a:t>
            </a:r>
            <a:r>
              <a:rPr lang="en-US" dirty="0" err="1"/>
              <a:t>quặn</a:t>
            </a:r>
            <a:r>
              <a:rPr lang="en-US" dirty="0"/>
              <a:t> </a:t>
            </a:r>
            <a:r>
              <a:rPr lang="en-US" dirty="0" err="1"/>
              <a:t>mật</a:t>
            </a:r>
            <a:r>
              <a:rPr lang="en-US" dirty="0"/>
              <a:t> </a:t>
            </a:r>
            <a:r>
              <a:rPr lang="en-US" dirty="0" err="1"/>
              <a:t>tái</a:t>
            </a:r>
            <a:r>
              <a:rPr lang="en-US" dirty="0"/>
              <a:t> </a:t>
            </a:r>
            <a:r>
              <a:rPr lang="en-US" dirty="0" err="1"/>
              <a:t>diễn</a:t>
            </a:r>
            <a:r>
              <a:rPr lang="en-US" dirty="0"/>
              <a:t> </a:t>
            </a:r>
            <a:r>
              <a:rPr lang="en-US" dirty="0" err="1"/>
              <a:t>hoặc</a:t>
            </a:r>
            <a:r>
              <a:rPr lang="en-US" dirty="0"/>
              <a:t> BN có </a:t>
            </a:r>
            <a:r>
              <a:rPr lang="en-US" dirty="0" err="1"/>
              <a:t>mong</a:t>
            </a:r>
            <a:r>
              <a:rPr lang="en-US" dirty="0"/>
              <a:t> </a:t>
            </a:r>
            <a:r>
              <a:rPr lang="en-US" dirty="0" err="1"/>
              <a:t>muốn</a:t>
            </a:r>
            <a:r>
              <a:rPr lang="en-US" dirty="0"/>
              <a:t> =&gt; </a:t>
            </a:r>
            <a:r>
              <a:rPr lang="en-US" dirty="0" err="1"/>
              <a:t>cắt</a:t>
            </a:r>
            <a:r>
              <a:rPr lang="en-US" dirty="0"/>
              <a:t> </a:t>
            </a:r>
            <a:r>
              <a:rPr lang="en-US" dirty="0" err="1"/>
              <a:t>túi</a:t>
            </a:r>
            <a:r>
              <a:rPr lang="en-US" dirty="0"/>
              <a:t> </a:t>
            </a:r>
            <a:r>
              <a:rPr lang="en-US" dirty="0" err="1"/>
              <a:t>mật</a:t>
            </a:r>
            <a:endParaRPr lang="en-US" dirty="0"/>
          </a:p>
          <a:p>
            <a:pPr marL="0" indent="0">
              <a:buFontTx/>
              <a:buNone/>
            </a:pPr>
            <a:r>
              <a:rPr lang="en-US" dirty="0"/>
              <a:t>+ </a:t>
            </a:r>
            <a:r>
              <a:rPr lang="vi-VN" b="0" i="0" dirty="0">
                <a:solidFill>
                  <a:srgbClr val="252525"/>
                </a:solidFill>
                <a:effectLst/>
                <a:latin typeface="Roboto" panose="02000000000000000000" pitchFamily="2" charset="0"/>
              </a:rPr>
              <a:t>giáo dục</a:t>
            </a:r>
            <a:r>
              <a:rPr lang="en-US" b="0" i="0" dirty="0">
                <a:solidFill>
                  <a:srgbClr val="252525"/>
                </a:solidFill>
                <a:effectLst/>
                <a:latin typeface="Roboto" panose="02000000000000000000" pitchFamily="2" charset="0"/>
              </a:rPr>
              <a:t> BN</a:t>
            </a:r>
            <a:r>
              <a:rPr lang="vi-VN" b="0" i="0" dirty="0">
                <a:solidFill>
                  <a:srgbClr val="252525"/>
                </a:solidFill>
                <a:effectLst/>
                <a:latin typeface="Roboto" panose="02000000000000000000" pitchFamily="2" charset="0"/>
              </a:rPr>
              <a:t> về các triệu chứng của bệnh sỏi mật để </a:t>
            </a:r>
            <a:r>
              <a:rPr lang="en-US" b="0" i="0" dirty="0">
                <a:solidFill>
                  <a:srgbClr val="252525"/>
                </a:solidFill>
                <a:effectLst/>
                <a:latin typeface="Roboto" panose="02000000000000000000" pitchFamily="2" charset="0"/>
              </a:rPr>
              <a:t>BN</a:t>
            </a:r>
            <a:r>
              <a:rPr lang="vi-VN" b="0" i="0" dirty="0">
                <a:solidFill>
                  <a:srgbClr val="252525"/>
                </a:solidFill>
                <a:effectLst/>
                <a:latin typeface="Roboto" panose="02000000000000000000" pitchFamily="2" charset="0"/>
              </a:rPr>
              <a:t> </a:t>
            </a:r>
            <a:r>
              <a:rPr lang="en-US" b="0" i="0" dirty="0">
                <a:solidFill>
                  <a:srgbClr val="252525"/>
                </a:solidFill>
                <a:effectLst/>
                <a:latin typeface="Roboto" panose="02000000000000000000" pitchFamily="2" charset="0"/>
              </a:rPr>
              <a:t>chú ý </a:t>
            </a:r>
            <a:r>
              <a:rPr lang="en-US" b="0" i="0" dirty="0" err="1">
                <a:solidFill>
                  <a:srgbClr val="252525"/>
                </a:solidFill>
                <a:effectLst/>
                <a:latin typeface="Roboto" panose="02000000000000000000" pitchFamily="2" charset="0"/>
              </a:rPr>
              <a:t>khi</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xuất</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hiện</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triệu</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chứng</a:t>
            </a:r>
            <a:endParaRPr lang="en-US" dirty="0"/>
          </a:p>
          <a:p>
            <a:pPr marL="0" indent="0">
              <a:buFontTx/>
              <a:buNone/>
            </a:pPr>
            <a:endParaRPr lang="en-US" dirty="0"/>
          </a:p>
          <a:p>
            <a:pPr marL="0" indent="0">
              <a:buFontTx/>
              <a:buNone/>
            </a:pPr>
            <a:endParaRPr lang="en-US" dirty="0"/>
          </a:p>
          <a:p>
            <a:pPr marL="171450" indent="-171450">
              <a:buFontTx/>
              <a:buChar char="-"/>
            </a:pPr>
            <a:r>
              <a:rPr lang="en-US" dirty="0"/>
              <a:t>YTNC </a:t>
            </a:r>
            <a:r>
              <a:rPr lang="en-US" dirty="0" err="1"/>
              <a:t>của</a:t>
            </a:r>
            <a:r>
              <a:rPr lang="en-US" dirty="0"/>
              <a:t> </a:t>
            </a:r>
            <a:r>
              <a:rPr lang="en-US" dirty="0" err="1"/>
              <a:t>ung</a:t>
            </a:r>
            <a:r>
              <a:rPr lang="en-US" dirty="0"/>
              <a:t> </a:t>
            </a:r>
            <a:r>
              <a:rPr lang="en-US" dirty="0" err="1"/>
              <a:t>thư</a:t>
            </a:r>
            <a:r>
              <a:rPr lang="en-US" dirty="0"/>
              <a:t> </a:t>
            </a:r>
            <a:r>
              <a:rPr lang="en-US" dirty="0" err="1"/>
              <a:t>túi</a:t>
            </a:r>
            <a:r>
              <a:rPr lang="en-US" dirty="0"/>
              <a:t> </a:t>
            </a:r>
            <a:r>
              <a:rPr lang="en-US" dirty="0" err="1"/>
              <a:t>mật</a:t>
            </a:r>
            <a:r>
              <a:rPr lang="en-US" dirty="0"/>
              <a:t>: </a:t>
            </a:r>
            <a:r>
              <a:rPr lang="vi-VN" b="0" i="0" dirty="0">
                <a:solidFill>
                  <a:srgbClr val="252525"/>
                </a:solidFill>
                <a:effectLst/>
                <a:latin typeface="Roboto" panose="02000000000000000000" pitchFamily="2" charset="0"/>
              </a:rPr>
              <a:t>dẫn lưu ống tụy bất thường, u tuyến túi mật, sỏi mật lớn (đặc biệt &gt; 3 cm) và túi mật sứ</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túi</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mật</a:t>
            </a:r>
            <a:r>
              <a:rPr lang="en-US" b="0" i="0" dirty="0">
                <a:solidFill>
                  <a:srgbClr val="252525"/>
                </a:solidFill>
                <a:effectLst/>
                <a:latin typeface="Roboto" panose="02000000000000000000" pitchFamily="2" charset="0"/>
              </a:rPr>
              <a:t> bị </a:t>
            </a:r>
            <a:r>
              <a:rPr lang="en-US" b="0" i="0" dirty="0" err="1">
                <a:solidFill>
                  <a:srgbClr val="252525"/>
                </a:solidFill>
                <a:effectLst/>
                <a:latin typeface="Roboto" panose="02000000000000000000" pitchFamily="2" charset="0"/>
              </a:rPr>
              <a:t>vôi</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hoa</a:t>
            </a:r>
            <a:r>
              <a:rPr lang="en-US" b="0" i="0" dirty="0">
                <a:solidFill>
                  <a:srgbClr val="252525"/>
                </a:solidFill>
                <a:effectLst/>
                <a:latin typeface="Roboto" panose="02000000000000000000" pitchFamily="2" charset="0"/>
              </a:rPr>
              <a:t>́)</a:t>
            </a:r>
          </a:p>
          <a:p>
            <a:pPr marL="171450" indent="-171450">
              <a:buFontTx/>
              <a:buChar char="-"/>
            </a:pPr>
            <a:r>
              <a:rPr lang="vi-VN" b="0" i="0" dirty="0">
                <a:solidFill>
                  <a:srgbClr val="252525"/>
                </a:solidFill>
                <a:effectLst/>
                <a:latin typeface="Roboto" panose="02000000000000000000" pitchFamily="2" charset="0"/>
              </a:rPr>
              <a:t>Cơn đau quặn mật điển hình</a:t>
            </a:r>
            <a:r>
              <a:rPr lang="en-US" b="0" i="0" dirty="0">
                <a:solidFill>
                  <a:srgbClr val="252525"/>
                </a:solidFill>
                <a:effectLst/>
                <a:latin typeface="Roboto" panose="02000000000000000000" pitchFamily="2" charset="0"/>
              </a:rPr>
              <a:t> là </a:t>
            </a:r>
            <a:r>
              <a:rPr lang="vi-VN" b="0" i="0" dirty="0">
                <a:solidFill>
                  <a:srgbClr val="252525"/>
                </a:solidFill>
                <a:effectLst/>
                <a:latin typeface="Roboto" panose="02000000000000000000" pitchFamily="2" charset="0"/>
              </a:rPr>
              <a:t>cơn đau dữ dội, âm ỉ, khu trú ở vùng hạ sườn phải hoặc vùng thượng vị. Nó </a:t>
            </a:r>
            <a:r>
              <a:rPr lang="en-US" b="0" i="0" dirty="0" err="1">
                <a:solidFill>
                  <a:srgbClr val="252525"/>
                </a:solidFill>
                <a:effectLst/>
                <a:latin typeface="Roboto" panose="02000000000000000000" pitchFamily="2" charset="0"/>
              </a:rPr>
              <a:t>kèm</a:t>
            </a:r>
            <a:r>
              <a:rPr lang="en-US" b="0" i="0" dirty="0">
                <a:solidFill>
                  <a:srgbClr val="252525"/>
                </a:solidFill>
                <a:effectLst/>
                <a:latin typeface="Roboto" panose="02000000000000000000" pitchFamily="2" charset="0"/>
              </a:rPr>
              <a:t> </a:t>
            </a:r>
            <a:r>
              <a:rPr lang="en-US" b="0" i="0" dirty="0" err="1">
                <a:solidFill>
                  <a:srgbClr val="252525"/>
                </a:solidFill>
                <a:effectLst/>
                <a:latin typeface="Roboto" panose="02000000000000000000" pitchFamily="2" charset="0"/>
              </a:rPr>
              <a:t>đô</a:t>
            </a:r>
            <a:r>
              <a:rPr lang="en-US" b="0" i="0" dirty="0">
                <a:solidFill>
                  <a:srgbClr val="252525"/>
                </a:solidFill>
                <a:effectLst/>
                <a:latin typeface="Roboto" panose="02000000000000000000" pitchFamily="2" charset="0"/>
              </a:rPr>
              <a:t>̉ </a:t>
            </a:r>
            <a:r>
              <a:rPr lang="vi-VN" b="0" i="0" dirty="0">
                <a:solidFill>
                  <a:srgbClr val="252525"/>
                </a:solidFill>
                <a:effectLst/>
                <a:latin typeface="Roboto" panose="02000000000000000000" pitchFamily="2" charset="0"/>
              </a:rPr>
              <a:t>mồ hôi, buồn nôn và nôn và kéo dài từ 30 phút đến 6 giờ (thường hết trong vòng một giờ).</a:t>
            </a:r>
            <a:endParaRPr lang="en-US" b="0" i="0" dirty="0">
              <a:solidFill>
                <a:srgbClr val="252525"/>
              </a:solidFill>
              <a:effectLst/>
              <a:latin typeface="Roboto" panose="02000000000000000000" pitchFamily="2" charset="0"/>
            </a:endParaRPr>
          </a:p>
          <a:p>
            <a:pPr marL="171450" indent="-171450">
              <a:buFontTx/>
              <a:buChar char="-"/>
            </a:pPr>
            <a:r>
              <a:rPr lang="vi-VN" b="0" i="0" dirty="0">
                <a:solidFill>
                  <a:srgbClr val="252525"/>
                </a:solidFill>
                <a:effectLst/>
                <a:latin typeface="Roboto" panose="02000000000000000000" pitchFamily="2" charset="0"/>
              </a:rPr>
              <a:t>Các triệu chứng không điển hình</a:t>
            </a:r>
            <a:r>
              <a:rPr lang="en-US" b="0" i="0" dirty="0">
                <a:solidFill>
                  <a:srgbClr val="252525"/>
                </a:solidFill>
                <a:effectLst/>
                <a:latin typeface="Roboto" panose="02000000000000000000" pitchFamily="2" charset="0"/>
              </a:rPr>
              <a:t>: </a:t>
            </a:r>
            <a:r>
              <a:rPr lang="vi-VN" b="0" i="0" dirty="0">
                <a:solidFill>
                  <a:srgbClr val="252525"/>
                </a:solidFill>
                <a:effectLst/>
                <a:latin typeface="Roboto" panose="02000000000000000000" pitchFamily="2" charset="0"/>
              </a:rPr>
              <a:t>khó tiêu, buồn nôn hoặc nôn mà không đau đường mật điển hình, đau ngực, đau bụng không đặc hiệu và chướng bụng</a:t>
            </a:r>
            <a:endParaRPr lang="vi-VN" dirty="0"/>
          </a:p>
        </p:txBody>
      </p:sp>
      <p:sp>
        <p:nvSpPr>
          <p:cNvPr id="4" name="Slide Number Placeholder 3"/>
          <p:cNvSpPr>
            <a:spLocks noGrp="1"/>
          </p:cNvSpPr>
          <p:nvPr>
            <p:ph type="sldNum" sz="quarter" idx="5"/>
          </p:nvPr>
        </p:nvSpPr>
        <p:spPr/>
        <p:txBody>
          <a:bodyPr/>
          <a:lstStyle/>
          <a:p>
            <a:fld id="{5A9B2C62-FE30-453D-946B-754E9E42C845}" type="slidenum">
              <a:rPr lang="en-US" smtClean="0"/>
              <a:t>21</a:t>
            </a:fld>
            <a:endParaRPr lang="en-US"/>
          </a:p>
        </p:txBody>
      </p:sp>
    </p:spTree>
    <p:extLst>
      <p:ext uri="{BB962C8B-B14F-4D97-AF65-F5344CB8AC3E}">
        <p14:creationId xmlns:p14="http://schemas.microsoft.com/office/powerpoint/2010/main" val="4183142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Polyp &gt;1cm</a:t>
            </a:r>
          </a:p>
          <a:p>
            <a:r>
              <a:rPr lang="en-US" dirty="0"/>
              <a:t>=&gt;&gt;&gt;</a:t>
            </a:r>
          </a:p>
          <a:p>
            <a:r>
              <a:rPr lang="vi-VN" dirty="0"/>
              <a:t>Túi mật sứ (đóng vôi hết toàn bộ túi mật) nguy cơ ung thư hóa</a:t>
            </a:r>
          </a:p>
          <a:p>
            <a:r>
              <a:rPr lang="vi-VN" dirty="0"/>
              <a:t>Sỏi túi mật &gt; 3cm: hầu như không còn chức năng nữa, có thể gây viêm túi mật mạn, K túi mật</a:t>
            </a:r>
          </a:p>
          <a:p>
            <a:r>
              <a:rPr lang="vi-VN" dirty="0"/>
              <a:t>Hc hình cầu-hc hình liềm: kc cắt vì nguy cơ hình thành sỏi sắc tố cao &gt;50%)</a:t>
            </a:r>
            <a:endParaRPr lang="en-US" dirty="0"/>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22</a:t>
            </a:fld>
            <a:endParaRPr lang="en-US"/>
          </a:p>
        </p:txBody>
      </p:sp>
    </p:spTree>
    <p:extLst>
      <p:ext uri="{BB962C8B-B14F-4D97-AF65-F5344CB8AC3E}">
        <p14:creationId xmlns:p14="http://schemas.microsoft.com/office/powerpoint/2010/main" val="3427744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Tư vấn cho bệnh nhân sau phẫu thuật cắt túi mật, những điều cần biết về phẫu thuật cắt túi mật.</a:t>
            </a:r>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23</a:t>
            </a:fld>
            <a:endParaRPr lang="en-US"/>
          </a:p>
        </p:txBody>
      </p:sp>
    </p:spTree>
    <p:extLst>
      <p:ext uri="{BB962C8B-B14F-4D97-AF65-F5344CB8AC3E}">
        <p14:creationId xmlns:p14="http://schemas.microsoft.com/office/powerpoint/2010/main" val="361147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vi-VN" sz="1200" dirty="0">
                <a:latin typeface="+mn-lt"/>
              </a:rPr>
              <a:t>Việt Nam: sỏi mật</a:t>
            </a:r>
            <a:r>
              <a:rPr lang="en-US" sz="1200" dirty="0">
                <a:latin typeface="+mn-lt"/>
              </a:rPr>
              <a:t> </a:t>
            </a:r>
            <a:r>
              <a:rPr lang="en-US" sz="1200" dirty="0" err="1">
                <a:latin typeface="+mn-lt"/>
              </a:rPr>
              <a:t>chiếm</a:t>
            </a:r>
            <a:r>
              <a:rPr lang="vi-VN" sz="1200" dirty="0">
                <a:latin typeface="+mn-lt"/>
              </a:rPr>
              <a:t> 3,32-6,11% dân số, trong đó đa số là sỏi túi mật</a:t>
            </a:r>
          </a:p>
          <a:p>
            <a:pPr marL="285750" indent="-285750">
              <a:buFont typeface="Arial" panose="020B0604020202020204" pitchFamily="34" charset="0"/>
              <a:buChar char="•"/>
            </a:pPr>
            <a:r>
              <a:rPr lang="vi-VN" sz="1200" dirty="0">
                <a:latin typeface="+mn-lt"/>
              </a:rPr>
              <a:t>Đỉnh: 50-60 tuổi</a:t>
            </a:r>
          </a:p>
          <a:p>
            <a:pPr marL="285750" indent="-285750">
              <a:buFont typeface="Arial" panose="020B0604020202020204" pitchFamily="34" charset="0"/>
              <a:buChar char="•"/>
            </a:pPr>
            <a:r>
              <a:rPr lang="en-US" sz="1200" dirty="0">
                <a:latin typeface="+mn-lt"/>
              </a:rPr>
              <a:t>T</a:t>
            </a:r>
            <a:r>
              <a:rPr lang="vi-VN" sz="1200" dirty="0">
                <a:latin typeface="+mn-lt"/>
              </a:rPr>
              <a:t>ỷ lệ sỏi túi mật </a:t>
            </a:r>
            <a:r>
              <a:rPr lang="en-US" sz="1200" dirty="0" err="1">
                <a:latin typeface="+mn-lt"/>
              </a:rPr>
              <a:t>ngày</a:t>
            </a:r>
            <a:r>
              <a:rPr lang="en-US" sz="1200" dirty="0">
                <a:latin typeface="+mn-lt"/>
              </a:rPr>
              <a:t> </a:t>
            </a:r>
            <a:r>
              <a:rPr lang="en-US" sz="1200" dirty="0" err="1">
                <a:latin typeface="+mn-lt"/>
              </a:rPr>
              <a:t>một</a:t>
            </a:r>
            <a:r>
              <a:rPr lang="en-US" sz="1200" dirty="0">
                <a:latin typeface="+mn-lt"/>
              </a:rPr>
              <a:t> </a:t>
            </a:r>
            <a:r>
              <a:rPr lang="vi-VN" sz="1200" dirty="0">
                <a:latin typeface="+mn-lt"/>
              </a:rPr>
              <a:t>tăng, </a:t>
            </a:r>
            <a:r>
              <a:rPr lang="en-US" sz="1200" dirty="0" err="1">
                <a:latin typeface="+mn-lt"/>
              </a:rPr>
              <a:t>trong</a:t>
            </a:r>
            <a:r>
              <a:rPr lang="en-US" sz="1200" dirty="0">
                <a:latin typeface="+mn-lt"/>
              </a:rPr>
              <a:t> </a:t>
            </a:r>
            <a:r>
              <a:rPr lang="en-US" sz="1200" dirty="0" err="1">
                <a:latin typeface="+mn-lt"/>
              </a:rPr>
              <a:t>khi</a:t>
            </a:r>
            <a:r>
              <a:rPr lang="en-US" sz="1200" dirty="0">
                <a:latin typeface="+mn-lt"/>
              </a:rPr>
              <a:t> </a:t>
            </a:r>
            <a:r>
              <a:rPr lang="en-US" sz="1200" dirty="0" err="1">
                <a:latin typeface="+mn-lt"/>
              </a:rPr>
              <a:t>đo</a:t>
            </a:r>
            <a:r>
              <a:rPr lang="en-US" sz="1200" dirty="0">
                <a:latin typeface="+mn-lt"/>
              </a:rPr>
              <a:t>́ </a:t>
            </a:r>
            <a:r>
              <a:rPr lang="vi-VN" sz="1200" dirty="0">
                <a:latin typeface="+mn-lt"/>
              </a:rPr>
              <a:t>sỏi trong và ngoài gan giảm</a:t>
            </a:r>
          </a:p>
          <a:p>
            <a:pPr marL="285750" indent="-285750">
              <a:buFont typeface="Arial" panose="020B0604020202020204" pitchFamily="34" charset="0"/>
              <a:buChar char="•"/>
            </a:pPr>
            <a:r>
              <a:rPr lang="vi-VN" sz="1200" dirty="0">
                <a:latin typeface="+mn-lt"/>
              </a:rPr>
              <a:t>Tỷ lệ sỏi cholesterol tăng, sỏi calci bilirubinat giảm do chế độ ăn Tây hóa và giảm tỷ lệ nhiễm khuẩn, KST đường ruộ</a:t>
            </a:r>
            <a:r>
              <a:rPr lang="en-US" sz="1200" dirty="0">
                <a:latin typeface="+mn-lt"/>
              </a:rPr>
              <a:t>t</a:t>
            </a:r>
            <a:endParaRPr lang="vi-VN" sz="1200" dirty="0">
              <a:latin typeface="+mn-lt"/>
            </a:endParaRP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122054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Tư vấn dinh dưỡng sau cắt túi mật</a:t>
            </a:r>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24</a:t>
            </a:fld>
            <a:endParaRPr lang="en-US"/>
          </a:p>
        </p:txBody>
      </p:sp>
    </p:spTree>
    <p:extLst>
      <p:ext uri="{BB962C8B-B14F-4D97-AF65-F5344CB8AC3E}">
        <p14:creationId xmlns:p14="http://schemas.microsoft.com/office/powerpoint/2010/main" val="94478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dirty="0" err="1"/>
              <a:t>Viêm</a:t>
            </a:r>
            <a:r>
              <a:rPr lang="en-US" dirty="0"/>
              <a:t> </a:t>
            </a:r>
            <a:r>
              <a:rPr lang="en-US" dirty="0" err="1"/>
              <a:t>túi</a:t>
            </a:r>
            <a:r>
              <a:rPr lang="en-US" dirty="0"/>
              <a:t> </a:t>
            </a:r>
            <a:r>
              <a:rPr lang="en-US" dirty="0" err="1"/>
              <a:t>mật</a:t>
            </a:r>
            <a:r>
              <a:rPr lang="en-US" dirty="0"/>
              <a:t> </a:t>
            </a:r>
            <a:r>
              <a:rPr lang="en-US" dirty="0" err="1"/>
              <a:t>cấp</a:t>
            </a:r>
            <a:endParaRPr lang="en-US" dirty="0"/>
          </a:p>
          <a:p>
            <a:pPr marL="0" lvl="0" indent="0" algn="l" rtl="0">
              <a:lnSpc>
                <a:spcPct val="100000"/>
              </a:lnSpc>
              <a:spcBef>
                <a:spcPts val="0"/>
              </a:spcBef>
              <a:spcAft>
                <a:spcPts val="0"/>
              </a:spcAft>
              <a:buSzPts val="1100"/>
              <a:buNone/>
            </a:pPr>
            <a:r>
              <a:rPr lang="en-US" dirty="0" err="1"/>
              <a:t>Viêm</a:t>
            </a:r>
            <a:r>
              <a:rPr lang="en-US" dirty="0"/>
              <a:t> </a:t>
            </a:r>
            <a:r>
              <a:rPr lang="en-US" dirty="0" err="1"/>
              <a:t>tuy</a:t>
            </a:r>
            <a:r>
              <a:rPr lang="en-US" dirty="0"/>
              <a:t>̣ </a:t>
            </a:r>
            <a:r>
              <a:rPr lang="en-US" dirty="0" err="1"/>
              <a:t>cấp</a:t>
            </a:r>
            <a:r>
              <a:rPr lang="en-US" dirty="0"/>
              <a:t>: </a:t>
            </a:r>
            <a:r>
              <a:rPr lang="en-US" dirty="0" err="1"/>
              <a:t>sỏi</a:t>
            </a:r>
            <a:r>
              <a:rPr lang="en-US" dirty="0"/>
              <a:t> </a:t>
            </a:r>
            <a:r>
              <a:rPr lang="en-US" dirty="0" err="1"/>
              <a:t>kẹt</a:t>
            </a:r>
            <a:r>
              <a:rPr lang="en-US" dirty="0"/>
              <a:t> ở </a:t>
            </a:r>
            <a:r>
              <a:rPr lang="en-US" dirty="0" err="1"/>
              <a:t>cơ</a:t>
            </a:r>
            <a:r>
              <a:rPr lang="en-US" dirty="0"/>
              <a:t> </a:t>
            </a:r>
            <a:r>
              <a:rPr lang="en-US" dirty="0" err="1"/>
              <a:t>vòng</a:t>
            </a:r>
            <a:r>
              <a:rPr lang="en-US" dirty="0"/>
              <a:t> Oddi</a:t>
            </a:r>
          </a:p>
          <a:p>
            <a:pPr marL="0" lvl="0" indent="0" algn="l" rtl="0">
              <a:lnSpc>
                <a:spcPct val="100000"/>
              </a:lnSpc>
              <a:spcBef>
                <a:spcPts val="0"/>
              </a:spcBef>
              <a:spcAft>
                <a:spcPts val="0"/>
              </a:spcAft>
              <a:buSzPts val="1100"/>
              <a:buNone/>
            </a:pPr>
            <a:r>
              <a:rPr lang="en-US" dirty="0" err="1"/>
              <a:t>Viêm</a:t>
            </a:r>
            <a:r>
              <a:rPr lang="en-US" dirty="0"/>
              <a:t> </a:t>
            </a:r>
            <a:r>
              <a:rPr lang="en-US" dirty="0" err="1"/>
              <a:t>túi</a:t>
            </a:r>
            <a:r>
              <a:rPr lang="en-US" dirty="0"/>
              <a:t> </a:t>
            </a:r>
            <a:r>
              <a:rPr lang="en-US" dirty="0" err="1"/>
              <a:t>mật</a:t>
            </a:r>
            <a:r>
              <a:rPr lang="en-US" dirty="0"/>
              <a:t> </a:t>
            </a:r>
            <a:r>
              <a:rPr lang="en-US" dirty="0" err="1"/>
              <a:t>mạn</a:t>
            </a:r>
            <a:endParaRPr lang="en-US" dirty="0"/>
          </a:p>
          <a:p>
            <a:pPr marL="0" lvl="0" indent="0" algn="l" rtl="0">
              <a:lnSpc>
                <a:spcPct val="100000"/>
              </a:lnSpc>
              <a:spcBef>
                <a:spcPts val="0"/>
              </a:spcBef>
              <a:spcAft>
                <a:spcPts val="0"/>
              </a:spcAft>
              <a:buSzPts val="1100"/>
              <a:buNone/>
            </a:pPr>
            <a:r>
              <a:rPr lang="en-US" dirty="0"/>
              <a:t>Ung </a:t>
            </a:r>
            <a:r>
              <a:rPr lang="en-US" dirty="0" err="1"/>
              <a:t>thư</a:t>
            </a:r>
            <a:r>
              <a:rPr lang="en-US" dirty="0"/>
              <a:t> </a:t>
            </a:r>
            <a:r>
              <a:rPr lang="en-US" dirty="0" err="1"/>
              <a:t>túi</a:t>
            </a:r>
            <a:r>
              <a:rPr lang="en-US" dirty="0"/>
              <a:t> </a:t>
            </a:r>
            <a:r>
              <a:rPr lang="en-US" dirty="0" err="1"/>
              <a:t>mật</a:t>
            </a:r>
            <a:endParaRPr lang="en-US" dirty="0"/>
          </a:p>
          <a:p>
            <a:pPr marL="0" lvl="0" indent="0" algn="l" rtl="0">
              <a:lnSpc>
                <a:spcPct val="100000"/>
              </a:lnSpc>
              <a:spcBef>
                <a:spcPts val="0"/>
              </a:spcBef>
              <a:spcAft>
                <a:spcPts val="0"/>
              </a:spcAft>
              <a:buSzPts val="1100"/>
              <a:buNone/>
            </a:pPr>
            <a:r>
              <a:rPr lang="en-US" dirty="0" err="1"/>
              <a:t>Sỏi</a:t>
            </a:r>
            <a:r>
              <a:rPr lang="en-US" dirty="0"/>
              <a:t> </a:t>
            </a:r>
            <a:r>
              <a:rPr lang="en-US" dirty="0" err="1"/>
              <a:t>ống</a:t>
            </a:r>
            <a:r>
              <a:rPr lang="en-US" dirty="0"/>
              <a:t> </a:t>
            </a:r>
            <a:r>
              <a:rPr lang="en-US" dirty="0" err="1"/>
              <a:t>mật</a:t>
            </a:r>
            <a:r>
              <a:rPr lang="en-US" dirty="0"/>
              <a:t> chủ </a:t>
            </a:r>
            <a:r>
              <a:rPr lang="en-US" dirty="0" err="1"/>
              <a:t>thư</a:t>
            </a:r>
            <a:r>
              <a:rPr lang="en-US" dirty="0"/>
              <a:t>́ </a:t>
            </a:r>
            <a:r>
              <a:rPr lang="en-US" dirty="0" err="1"/>
              <a:t>phát</a:t>
            </a:r>
            <a:endParaRPr lang="en-US" dirty="0"/>
          </a:p>
          <a:p>
            <a:pPr marL="0" lvl="0" indent="0" algn="l" rtl="0">
              <a:lnSpc>
                <a:spcPct val="100000"/>
              </a:lnSpc>
              <a:spcBef>
                <a:spcPts val="0"/>
              </a:spcBef>
              <a:spcAft>
                <a:spcPts val="0"/>
              </a:spcAft>
              <a:buSzPts val="1100"/>
              <a:buNone/>
            </a:pPr>
            <a:r>
              <a:rPr lang="vi-VN" dirty="0"/>
              <a:t>Hội chứng Mirizzi: do sỏi to kẹt ở ống hoặc phễu túi mật chèn ép vào đường mật lân cận kết quả là gây ra tắc ống gan chung. Chẩn đoán xác định hội chứng Mirizzi bằng MRI đường mật</a:t>
            </a:r>
          </a:p>
          <a:p>
            <a:pPr marL="0" lvl="0" indent="0" algn="l" rtl="0">
              <a:lnSpc>
                <a:spcPct val="100000"/>
              </a:lnSpc>
              <a:spcBef>
                <a:spcPts val="0"/>
              </a:spcBef>
              <a:spcAft>
                <a:spcPts val="0"/>
              </a:spcAft>
              <a:buSzPts val="1100"/>
              <a:buNone/>
            </a:pPr>
            <a:r>
              <a:rPr lang="vi-VN" dirty="0"/>
              <a:t>Tắc ruột do sỏi mật: đây là biến chứng hiếm gặp. Cơ chế gây tắc ruột là viên sỏi sau khi thoát qua lỗ rò giữa túi mật và ống tiêu hoá di chuyển đến ruột non và gây tắc tại đây</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25</a:t>
            </a:fld>
            <a:endParaRPr lang="en-US"/>
          </a:p>
        </p:txBody>
      </p:sp>
    </p:spTree>
    <p:extLst>
      <p:ext uri="{BB962C8B-B14F-4D97-AF65-F5344CB8AC3E}">
        <p14:creationId xmlns:p14="http://schemas.microsoft.com/office/powerpoint/2010/main" val="3342776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a:t>
            </a:r>
          </a:p>
          <a:p>
            <a:r>
              <a:rPr lang="en-US"/>
              <a:t>(1)</a:t>
            </a:r>
          </a:p>
          <a:p>
            <a:r>
              <a:rPr lang="vi-VN"/>
              <a:t>Khi ta ăn đồ ăn, đặc biệt đồ ăn nhiều dầu mỡ, thì khi tới ruột non sẽ kích thích ruột non tiết ra Hocmon CCK đi vào máu, kích thích túi mật co bóp. </a:t>
            </a:r>
          </a:p>
          <a:p>
            <a:r>
              <a:rPr lang="vi-VN"/>
              <a:t>Trên cơ địa BN có sỏi túi mật sẵn, thì viên sỏi có thể đi theo dòng mật kẹt ở cổ túi mật và ống túi mật, lúc này bn sẽ có triệu chứng đau âm ỉ đặc biệt vùng thuợng vị mức độ nhẹ. Ngoài ra túi mật tăng co bóp để đẩy viên sỏi đi, sẽ kích thích các dây TK trên thành túi mật =&gt; bn có thể có cảm giác buồn nôn, nôn.</a:t>
            </a:r>
          </a:p>
          <a:p>
            <a:r>
              <a:rPr lang="en-US"/>
              <a:t>**Click**</a:t>
            </a:r>
          </a:p>
          <a:p>
            <a:endParaRPr lang="en-US"/>
          </a:p>
          <a:p>
            <a:r>
              <a:rPr lang="en-US"/>
              <a:t>(2)</a:t>
            </a:r>
          </a:p>
          <a:p>
            <a:pPr marL="171450" indent="-171450">
              <a:buFontTx/>
              <a:buChar char="-"/>
            </a:pPr>
            <a:r>
              <a:rPr lang="vi-VN"/>
              <a:t>Khi viên sỏi kẹt hơn nữa trong ông túi mật,  sẽ gây ra tình trạng ứ mật tạo ra một kích thích khiến thành túi mật tiết ra chất nhầy và enzym viêm =&gt; phản ứng viêm được kích hoạt gây sung huyết, phù nề thành túi mật, tăng áp lực trong túi mật.</a:t>
            </a:r>
          </a:p>
          <a:p>
            <a:pPr marL="171450" indent="-171450">
              <a:buFontTx/>
              <a:buChar char="-"/>
            </a:pPr>
            <a:r>
              <a:rPr lang="vi-VN"/>
              <a:t>Lúc này một số loại vi khuẩn có thể phát triển đặc biệt là Ecoli, ngoài ra còn …</a:t>
            </a:r>
          </a:p>
          <a:p>
            <a:pPr marL="171450" indent="-171450">
              <a:buFontTx/>
              <a:buChar char="-"/>
            </a:pPr>
            <a:r>
              <a:rPr lang="vi-VN"/>
              <a:t>Khi tình trạng này ngày càng tệ hơn, cơn đau có thể lan hạ sườn phải, đau âm ỉ liên tục, thậm trí có thể lan vùng bả vai bên phải</a:t>
            </a:r>
          </a:p>
          <a:p>
            <a:pPr marL="171450" indent="-171450">
              <a:buFontTx/>
              <a:buChar char="-"/>
            </a:pPr>
            <a:r>
              <a:rPr lang="vi-VN"/>
              <a:t>Sau một khoảng time sinh sôi, vi khuẩn có thể xuyên thành túi mật gây ra viêm phúc mạc, trên lâm sàng khám sẽ có phản ứng dội (+), tức là cơn đau tăng khi buông tay đột ngột so với lúc ấn vào</a:t>
            </a:r>
          </a:p>
          <a:p>
            <a:pPr marL="171450" indent="-171450">
              <a:buFontTx/>
              <a:buChar char="-"/>
            </a:pPr>
            <a:r>
              <a:rPr lang="vi-VN"/>
              <a:t>Một cách khám khác là khi ta ấn tay vào điểm túi mật ( điểm Murphy), khi bệnh nhân hít vào cơ hoành hạ xuống đẩy túi mật xuống chạm vào đầu ngón tay, nếu túi mật bị tổn thương bệnh nhân đau sẽ ngưng thở ngay =&gt; dấu hiệu Murphy (+) có giá trị trong chẩn đoán bênh.</a:t>
            </a:r>
          </a:p>
          <a:p>
            <a:pPr marL="171450" indent="-171450">
              <a:buFontTx/>
              <a:buChar char="-"/>
            </a:pPr>
            <a:r>
              <a:rPr lang="vi-VN"/>
              <a:t>Ngoài ra khi vi khuẩn xâm nhập vào lớp niêm mạc và mô, hệ thống miễn dịch hoạt hóa dẫn đến tăng bạch cầu đa nhân trung tính trong máu, trên lâm sàng bệnh nhân có thể xuất hiện triệu chứng sốt.</a:t>
            </a:r>
            <a:endParaRPr lang="en-US"/>
          </a:p>
          <a:p>
            <a:r>
              <a:rPr lang="en-US"/>
              <a:t>**Click**</a:t>
            </a:r>
          </a:p>
          <a:p>
            <a:endParaRPr lang="en-US"/>
          </a:p>
          <a:p>
            <a:r>
              <a:rPr lang="en-US"/>
              <a:t>(3)</a:t>
            </a:r>
          </a:p>
          <a:p>
            <a:r>
              <a:rPr lang="vi-VN"/>
              <a:t>-Lúc này có 2 tình huống có thể xảy ra:</a:t>
            </a:r>
          </a:p>
          <a:p>
            <a:pPr marL="171450" indent="-171450">
              <a:buFontTx/>
              <a:buChar char="-"/>
            </a:pPr>
            <a:r>
              <a:rPr lang="vi-VN"/>
              <a:t>Viên sỏi rớt vào lại túi mật, triệu chứng viêm túi mật thuyên giảm, xảy ra hầu hết trường hợp</a:t>
            </a:r>
          </a:p>
          <a:p>
            <a:pPr marL="171450" indent="-171450">
              <a:buFontTx/>
              <a:buChar char="-"/>
            </a:pPr>
            <a:r>
              <a:rPr lang="vi-VN"/>
              <a:t>Viên sỏi tiếp tục kẹt, áp lức lòng túi mật tiếp tục tăng, thậm trí tăng rất cao.</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**Click**</a:t>
            </a:r>
          </a:p>
          <a:p>
            <a:endParaRPr lang="en-US"/>
          </a:p>
          <a:p>
            <a:r>
              <a:rPr lang="en-US"/>
              <a:t>(4)</a:t>
            </a:r>
          </a:p>
          <a:p>
            <a:r>
              <a:rPr lang="vi-VN"/>
              <a:t>-Áp lực lòng túi mật tăng cao, gây đè ép vào mạch máu nuôi túi mật=&gt; gây thiếu máu cục bộ=&gt; dẫn đến hoại tử tế bào</a:t>
            </a:r>
          </a:p>
          <a:p>
            <a:r>
              <a:rPr lang="vi-VN"/>
              <a:t>- Thành túi mật yếu thậm trí có thể thủng hoặc vỡ, tình trạng này gây nên cơn đau dữ dội, nếu không điều trị=&gt; vi khuẩn xâm nhập vào máu=&gt; gây nhiễm trùng huyết =&gt; sốc nhiễm trùng. Lâm sàng có thể thấy đề kháng thành bụng rõ, dấu hiệu nhiễm trùng nhiễm độc</a:t>
            </a:r>
          </a:p>
        </p:txBody>
      </p:sp>
      <p:sp>
        <p:nvSpPr>
          <p:cNvPr id="4" name="Slide Number Placeholder 3"/>
          <p:cNvSpPr>
            <a:spLocks noGrp="1"/>
          </p:cNvSpPr>
          <p:nvPr>
            <p:ph type="sldNum" sz="quarter" idx="5"/>
          </p:nvPr>
        </p:nvSpPr>
        <p:spPr/>
        <p:txBody>
          <a:bodyPr/>
          <a:lstStyle/>
          <a:p>
            <a:fld id="{5A9B2C62-FE30-453D-946B-754E9E42C845}" type="slidenum">
              <a:rPr lang="en-US" smtClean="0"/>
              <a:t>28</a:t>
            </a:fld>
            <a:endParaRPr lang="en-US"/>
          </a:p>
        </p:txBody>
      </p:sp>
    </p:spTree>
    <p:extLst>
      <p:ext uri="{BB962C8B-B14F-4D97-AF65-F5344CB8AC3E}">
        <p14:creationId xmlns:p14="http://schemas.microsoft.com/office/powerpoint/2010/main" val="4034220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p>
          <a:p>
            <a:r>
              <a:rPr lang="vi-VN"/>
              <a:t>Khi ta ăn đồ ăn, đặc biệt đồ ăn nhiều dầu mỡ, thì khi tới ruột non sẽ kích thích ruột non tiết ra Hocmon CCK đi vào máu, kích thích túi mật co bóp. </a:t>
            </a:r>
          </a:p>
          <a:p>
            <a:r>
              <a:rPr lang="vi-VN"/>
              <a:t>Trên cơ địa BN có sỏi túi mật sẵn, thì viên sỏi có thể đi theo dòng mật kẹt ở cổ túi mật và ống túi mật, lúc này bn sẽ có triệu chứng đau âm ỉ đặc biệt vùng thuợng vị.</a:t>
            </a:r>
          </a:p>
          <a:p>
            <a:r>
              <a:rPr lang="vi-VN"/>
              <a:t>Ngoài ra túi mật tăng co bóp để đẩy viên sỏi đi, sẽ kích thích các dây TK trên thành túi mật =&gt; bn có thể có cảm giác buồn nôn, nôn.</a:t>
            </a:r>
          </a:p>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29</a:t>
            </a:fld>
            <a:endParaRPr lang="en-US"/>
          </a:p>
        </p:txBody>
      </p:sp>
    </p:spTree>
    <p:extLst>
      <p:ext uri="{BB962C8B-B14F-4D97-AF65-F5344CB8AC3E}">
        <p14:creationId xmlns:p14="http://schemas.microsoft.com/office/powerpoint/2010/main" val="746798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a:p>
            <a:pPr marL="171450" indent="-171450">
              <a:buFontTx/>
              <a:buChar char="-"/>
            </a:pPr>
            <a:r>
              <a:rPr lang="vi-VN" dirty="0"/>
              <a:t>Khi viên sỏi kẹt hơn nữa trong ông túi mật,  sẽ gây ra tình trạng ứ mật tạo ra một kích thích khiến thành túi mật tiết ra chất nhầy và </a:t>
            </a:r>
            <a:r>
              <a:rPr lang="vi-VN" dirty="0" err="1"/>
              <a:t>enzym</a:t>
            </a:r>
            <a:r>
              <a:rPr lang="vi-VN" dirty="0"/>
              <a:t> viêm =&gt; phản ứng viêm được kích hoạt gây sung huyết, phù nề thành túi mật, tăng áp lực trong túi mật.</a:t>
            </a:r>
          </a:p>
          <a:p>
            <a:pPr marL="171450" indent="-171450">
              <a:buFontTx/>
              <a:buChar char="-"/>
            </a:pPr>
            <a:r>
              <a:rPr lang="vi-VN" dirty="0"/>
              <a:t>Lúc này một số loại vi khuẩn có thể phát triển đặc biệt là </a:t>
            </a:r>
            <a:r>
              <a:rPr lang="vi-VN" dirty="0" err="1"/>
              <a:t>Ecoli</a:t>
            </a:r>
            <a:r>
              <a:rPr lang="vi-VN" dirty="0"/>
              <a:t>, ngoài ra còn …</a:t>
            </a:r>
          </a:p>
          <a:p>
            <a:pPr marL="171450" indent="-171450">
              <a:buFontTx/>
              <a:buChar char="-"/>
            </a:pPr>
            <a:r>
              <a:rPr lang="vi-VN" dirty="0"/>
              <a:t>Khi tình trạng này ngày càng tệ hơn, cơn đau có thể </a:t>
            </a:r>
            <a:r>
              <a:rPr lang="vi-VN" dirty="0" err="1"/>
              <a:t>lan</a:t>
            </a:r>
            <a:r>
              <a:rPr lang="vi-VN" dirty="0"/>
              <a:t> hạ sườn phải, đau âm ỉ liên tục, thậm trí có thể </a:t>
            </a:r>
            <a:r>
              <a:rPr lang="vi-VN" dirty="0" err="1"/>
              <a:t>lan</a:t>
            </a:r>
            <a:r>
              <a:rPr lang="vi-VN" dirty="0"/>
              <a:t> vùng bả vai bên phải</a:t>
            </a:r>
          </a:p>
          <a:p>
            <a:pPr marL="171450" indent="-171450">
              <a:buFontTx/>
              <a:buChar char="-"/>
            </a:pPr>
            <a:r>
              <a:rPr lang="vi-VN" dirty="0"/>
              <a:t>Sau một khoảng time sinh sôi, vi khuẩn có thể xuyên thành túi mật gây ra viêm phúc mạc, trên lâm sàng khám sẽ có phản ứng dội (+), tức là cơn đau tăng khi buông tay đột ngột so với lúc ấn vào</a:t>
            </a:r>
          </a:p>
          <a:p>
            <a:pPr marL="171450" indent="-171450">
              <a:buFontTx/>
              <a:buChar char="-"/>
            </a:pPr>
            <a:r>
              <a:rPr lang="vi-VN" dirty="0"/>
              <a:t>Một cách khám khác là ta ấn tay vào điểm túi mật ( điểm Murphy)(giao điểm của đường trung đòn phải và bờ sườn phải), khi bệnh nhân hít vào cơ hoành hạ xuống đẩy túi mật xuống chạm vào đầu ngón tay, nếu túi mật bị tổn thương bệnh nhân đau sẽ ngưng thở ngay =&gt; dấu hiệu Murphy (+) có giá trị trong chẩn đoán bênh. Chỉ làm nghiệm pháp Murphy khi khám sờ không thấy túi mật căng to hoặc ấn điểm túi mật không đau).</a:t>
            </a:r>
          </a:p>
          <a:p>
            <a:pPr marL="171450" indent="-171450">
              <a:buFontTx/>
              <a:buChar char="-"/>
            </a:pPr>
            <a:r>
              <a:rPr lang="vi-VN" dirty="0"/>
              <a:t>Ngoài ra khi vi khuẩn xâm nhập vào lớp niêm mạc và mô, hệ thống miễn dịch hoạt hóa dẫn đến tăng bạch cầu đa nhân trung tính trong máu, trên lâm sàng bệnh nhân có thể xuất hiện triệu chứng sốt.</a:t>
            </a:r>
            <a:endParaRPr lang="en-US" dirty="0"/>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30</a:t>
            </a:fld>
            <a:endParaRPr lang="en-US"/>
          </a:p>
        </p:txBody>
      </p:sp>
    </p:spTree>
    <p:extLst>
      <p:ext uri="{BB962C8B-B14F-4D97-AF65-F5344CB8AC3E}">
        <p14:creationId xmlns:p14="http://schemas.microsoft.com/office/powerpoint/2010/main" val="3052455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a:t>
            </a:r>
          </a:p>
          <a:p>
            <a:r>
              <a:rPr lang="vi-VN"/>
              <a:t>-Lúc này có 2 tình huống có thể xảy ra:</a:t>
            </a:r>
          </a:p>
          <a:p>
            <a:pPr marL="171450" indent="-171450">
              <a:buFontTx/>
              <a:buChar char="-"/>
            </a:pPr>
            <a:r>
              <a:rPr lang="vi-VN"/>
              <a:t>Viên sỏi rớt vào lại túi mật, triệu chứng viêm túi mật thuyên giảm, xảy ra hầu hết trường hợp</a:t>
            </a:r>
          </a:p>
          <a:p>
            <a:pPr marL="171450" indent="-171450">
              <a:buFontTx/>
              <a:buChar char="-"/>
            </a:pPr>
            <a:r>
              <a:rPr lang="vi-VN"/>
              <a:t>Viên sỏi tiếp tục kẹt, áp lức lòng túi mật tiếp tục tăng, thậm trí tăng rất cao.</a:t>
            </a:r>
            <a:endParaRPr lang="en-US"/>
          </a:p>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31</a:t>
            </a:fld>
            <a:endParaRPr lang="en-US"/>
          </a:p>
        </p:txBody>
      </p:sp>
    </p:spTree>
    <p:extLst>
      <p:ext uri="{BB962C8B-B14F-4D97-AF65-F5344CB8AC3E}">
        <p14:creationId xmlns:p14="http://schemas.microsoft.com/office/powerpoint/2010/main" val="4212091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a:t>
            </a:r>
          </a:p>
          <a:p>
            <a:r>
              <a:rPr lang="vi-VN"/>
              <a:t>-Áp lực lòng túi mật tăng cao, gây đè ép vào mạch máu nuôi túi mật=&gt; gây thiếu máu cục bộ=&gt; dẫn đến hoại tử tế bào</a:t>
            </a:r>
          </a:p>
          <a:p>
            <a:r>
              <a:rPr lang="vi-VN"/>
              <a:t>- Thành túi mật yếu thậm trí có thể thủng hoặc vỡ, tình trạng này gây nên cơn đau dữ dội, nếu không điều trị=&gt; vi khuẩn xâm nhập vào máu=&gt; gây nhiễm trùng huyết =&gt; sốc nhiễm trùng. Lâm sàng có thể thấy đề kháng thành bụng rõ, dấu hiệu nhiễm trùng nhiễm độc</a:t>
            </a:r>
          </a:p>
        </p:txBody>
      </p:sp>
      <p:sp>
        <p:nvSpPr>
          <p:cNvPr id="4" name="Slide Number Placeholder 3"/>
          <p:cNvSpPr>
            <a:spLocks noGrp="1"/>
          </p:cNvSpPr>
          <p:nvPr>
            <p:ph type="sldNum" sz="quarter" idx="5"/>
          </p:nvPr>
        </p:nvSpPr>
        <p:spPr/>
        <p:txBody>
          <a:bodyPr/>
          <a:lstStyle/>
          <a:p>
            <a:fld id="{5A9B2C62-FE30-453D-946B-754E9E42C845}" type="slidenum">
              <a:rPr lang="en-US" smtClean="0"/>
              <a:t>32</a:t>
            </a:fld>
            <a:endParaRPr lang="en-US"/>
          </a:p>
        </p:txBody>
      </p:sp>
    </p:spTree>
    <p:extLst>
      <p:ext uri="{BB962C8B-B14F-4D97-AF65-F5344CB8AC3E}">
        <p14:creationId xmlns:p14="http://schemas.microsoft.com/office/powerpoint/2010/main" val="3341878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Các trường hợp lâm sàng nghi ngờ VTM cấp nhưng siêu âm ko thấy sỏi: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Siêu âm âm giả (&lt;5%) khi sỏi quá nhỏ</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Viêm túi mật cấp không do sỏi (chiếm 10% VTM cấp): tiên lương nặng hơn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Tại thời điểm này, không có đủ bằng chứng để điều tra giá trị của phép đo PCT (procalciltonin) trong viêm túi mật cấp tính và vì phải thu thập thêm bằng chứng để đánh giá điều này, do đó, vấn đề này được chỉ định là một câu hỏi cho nghiên cứu trong tương lai.</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34</a:t>
            </a:fld>
            <a:endParaRPr lang="en-US"/>
          </a:p>
        </p:txBody>
      </p:sp>
    </p:spTree>
    <p:extLst>
      <p:ext uri="{BB962C8B-B14F-4D97-AF65-F5344CB8AC3E}">
        <p14:creationId xmlns:p14="http://schemas.microsoft.com/office/powerpoint/2010/main" val="408324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Hình ảnh viêm túi mật cấp tính do sỏi với:</a:t>
            </a:r>
          </a:p>
          <a:p>
            <a:r>
              <a:rPr lang="vi-VN"/>
              <a:t>a) thành túi mật dày lên, sợi mỡ quanh túi mật (mũi tên trắng) và xung huyết phản ứng ở gan lân cận (mũi tên đen) (mặt phẳng ngang)</a:t>
            </a:r>
          </a:p>
          <a:p>
            <a:r>
              <a:rPr lang="vi-VN"/>
              <a:t>Hình B cho thấy sỏi lớn ở cổ túi mật (mũi tên trắng) và xung huyết phản ứng (mũi tên đen) ở gan lân cận (mặt phẳng dọc)</a:t>
            </a:r>
          </a:p>
        </p:txBody>
      </p:sp>
      <p:sp>
        <p:nvSpPr>
          <p:cNvPr id="4" name="Slide Number Placeholder 3"/>
          <p:cNvSpPr>
            <a:spLocks noGrp="1"/>
          </p:cNvSpPr>
          <p:nvPr>
            <p:ph type="sldNum" sz="quarter" idx="5"/>
          </p:nvPr>
        </p:nvSpPr>
        <p:spPr/>
        <p:txBody>
          <a:bodyPr/>
          <a:lstStyle/>
          <a:p>
            <a:fld id="{1352B02B-D641-48D8-BC26-2C94BC4F1BE7}" type="slidenum">
              <a:rPr lang="vi-VN" smtClean="0"/>
              <a:t>36</a:t>
            </a:fld>
            <a:endParaRPr lang="vi-VN"/>
          </a:p>
        </p:txBody>
      </p:sp>
    </p:spTree>
    <p:extLst>
      <p:ext uri="{BB962C8B-B14F-4D97-AF65-F5344CB8AC3E}">
        <p14:creationId xmlns:p14="http://schemas.microsoft.com/office/powerpoint/2010/main" val="1455863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Hình ảnh CT của viêm túi mật hoại tử cấp tính cho thấy thành dày lên và khuyết khu trú (mũi tên đen) ở niêm mạc ngấm thuốc với niêm mạc bong tróc dày đặc trôi nổi trong túi mật phụ.</a:t>
            </a:r>
          </a:p>
        </p:txBody>
      </p:sp>
      <p:sp>
        <p:nvSpPr>
          <p:cNvPr id="4" name="Slide Number Placeholder 3"/>
          <p:cNvSpPr>
            <a:spLocks noGrp="1"/>
          </p:cNvSpPr>
          <p:nvPr>
            <p:ph type="sldNum" sz="quarter" idx="5"/>
          </p:nvPr>
        </p:nvSpPr>
        <p:spPr/>
        <p:txBody>
          <a:bodyPr/>
          <a:lstStyle/>
          <a:p>
            <a:fld id="{1352B02B-D641-48D8-BC26-2C94BC4F1BE7}" type="slidenum">
              <a:rPr lang="vi-VN" smtClean="0"/>
              <a:t>37</a:t>
            </a:fld>
            <a:endParaRPr lang="vi-VN"/>
          </a:p>
        </p:txBody>
      </p:sp>
    </p:spTree>
    <p:extLst>
      <p:ext uri="{BB962C8B-B14F-4D97-AF65-F5344CB8AC3E}">
        <p14:creationId xmlns:p14="http://schemas.microsoft.com/office/powerpoint/2010/main" val="273883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Thành</a:t>
            </a:r>
            <a:r>
              <a:rPr lang="en-US" dirty="0"/>
              <a:t> </a:t>
            </a:r>
            <a:r>
              <a:rPr lang="en-US" dirty="0" err="1"/>
              <a:t>phần</a:t>
            </a:r>
            <a:r>
              <a:rPr lang="en-US" dirty="0"/>
              <a:t> </a:t>
            </a:r>
            <a:r>
              <a:rPr lang="en-US" dirty="0" err="1"/>
              <a:t>sỏi</a:t>
            </a:r>
            <a:r>
              <a:rPr lang="en-US" dirty="0"/>
              <a:t> </a:t>
            </a:r>
            <a:r>
              <a:rPr lang="en-US" dirty="0" err="1"/>
              <a:t>mật</a:t>
            </a:r>
            <a:r>
              <a:rPr lang="en-US" dirty="0"/>
              <a:t> </a:t>
            </a:r>
            <a:r>
              <a:rPr lang="en-US" dirty="0" err="1"/>
              <a:t>rất</a:t>
            </a:r>
            <a:r>
              <a:rPr lang="en-US" dirty="0"/>
              <a:t> </a:t>
            </a:r>
            <a:r>
              <a:rPr lang="en-US" dirty="0" err="1"/>
              <a:t>đa</a:t>
            </a:r>
            <a:r>
              <a:rPr lang="en-US" dirty="0"/>
              <a:t> </a:t>
            </a:r>
            <a:r>
              <a:rPr lang="en-US" dirty="0" err="1"/>
              <a:t>dạng</a:t>
            </a:r>
            <a:r>
              <a:rPr lang="en-US" dirty="0"/>
              <a:t>, </a:t>
            </a:r>
            <a:r>
              <a:rPr lang="en-US" dirty="0" err="1"/>
              <a:t>người</a:t>
            </a:r>
            <a:r>
              <a:rPr lang="en-US" dirty="0"/>
              <a:t> ta chia </a:t>
            </a:r>
            <a:r>
              <a:rPr lang="en-US" dirty="0" err="1"/>
              <a:t>làm</a:t>
            </a:r>
            <a:r>
              <a:rPr lang="en-US" dirty="0"/>
              <a:t> </a:t>
            </a:r>
            <a:r>
              <a:rPr lang="en-US" dirty="0" err="1"/>
              <a:t>sỏi</a:t>
            </a:r>
            <a:r>
              <a:rPr lang="en-US" dirty="0"/>
              <a:t> cholesterol, </a:t>
            </a:r>
            <a:r>
              <a:rPr lang="en-US" dirty="0" err="1"/>
              <a:t>sỏi</a:t>
            </a:r>
            <a:r>
              <a:rPr lang="en-US" dirty="0"/>
              <a:t> </a:t>
            </a:r>
            <a:r>
              <a:rPr lang="en-US" dirty="0" err="1"/>
              <a:t>sắc</a:t>
            </a:r>
            <a:r>
              <a:rPr lang="en-US" dirty="0"/>
              <a:t> </a:t>
            </a:r>
            <a:r>
              <a:rPr lang="en-US" dirty="0" err="1"/>
              <a:t>tô</a:t>
            </a:r>
            <a:r>
              <a:rPr lang="en-US" dirty="0"/>
              <a:t>́ </a:t>
            </a:r>
            <a:r>
              <a:rPr lang="en-US" dirty="0" err="1"/>
              <a:t>va</a:t>
            </a:r>
            <a:r>
              <a:rPr lang="en-US" dirty="0"/>
              <a:t>̀ </a:t>
            </a:r>
            <a:r>
              <a:rPr lang="en-US" dirty="0" err="1"/>
              <a:t>sỏi</a:t>
            </a:r>
            <a:r>
              <a:rPr lang="en-US" dirty="0"/>
              <a:t> </a:t>
            </a:r>
            <a:r>
              <a:rPr lang="en-US" dirty="0" err="1"/>
              <a:t>hỗn</a:t>
            </a:r>
            <a:r>
              <a:rPr lang="en-US" dirty="0"/>
              <a:t> </a:t>
            </a:r>
            <a:r>
              <a:rPr lang="en-US" dirty="0" err="1"/>
              <a:t>hợp</a:t>
            </a:r>
            <a:r>
              <a:rPr lang="en-US" dirty="0"/>
              <a:t>.</a:t>
            </a:r>
          </a:p>
          <a:p>
            <a:endParaRPr lang="en-US" dirty="0"/>
          </a:p>
          <a:p>
            <a:r>
              <a:rPr lang="en-US" dirty="0"/>
              <a:t>4 </a:t>
            </a:r>
            <a:r>
              <a:rPr lang="en-US" dirty="0" err="1"/>
              <a:t>yếu</a:t>
            </a:r>
            <a:r>
              <a:rPr lang="en-US" dirty="0"/>
              <a:t> </a:t>
            </a:r>
            <a:r>
              <a:rPr lang="en-US" dirty="0" err="1"/>
              <a:t>tô</a:t>
            </a:r>
            <a:r>
              <a:rPr lang="en-US" dirty="0"/>
              <a:t>́ </a:t>
            </a:r>
            <a:r>
              <a:rPr lang="en-US" dirty="0" err="1"/>
              <a:t>cơ</a:t>
            </a:r>
            <a:r>
              <a:rPr lang="en-US" dirty="0"/>
              <a:t> </a:t>
            </a:r>
            <a:r>
              <a:rPr lang="en-US" dirty="0" err="1"/>
              <a:t>bản</a:t>
            </a:r>
            <a:r>
              <a:rPr lang="en-US" dirty="0"/>
              <a:t> </a:t>
            </a:r>
            <a:r>
              <a:rPr lang="en-US" dirty="0" err="1"/>
              <a:t>giải</a:t>
            </a:r>
            <a:r>
              <a:rPr lang="en-US" dirty="0"/>
              <a:t> </a:t>
            </a:r>
            <a:r>
              <a:rPr lang="en-US" dirty="0" err="1"/>
              <a:t>thích</a:t>
            </a:r>
            <a:r>
              <a:rPr lang="en-US" dirty="0"/>
              <a:t> </a:t>
            </a:r>
            <a:r>
              <a:rPr lang="en-US" dirty="0" err="1"/>
              <a:t>sư</a:t>
            </a:r>
            <a:r>
              <a:rPr lang="en-US" dirty="0"/>
              <a:t>̣ </a:t>
            </a:r>
            <a:r>
              <a:rPr lang="en-US" dirty="0" err="1"/>
              <a:t>hình</a:t>
            </a:r>
            <a:r>
              <a:rPr lang="en-US" dirty="0"/>
              <a:t> </a:t>
            </a:r>
            <a:r>
              <a:rPr lang="en-US" dirty="0" err="1"/>
              <a:t>thành</a:t>
            </a:r>
            <a:r>
              <a:rPr lang="en-US" dirty="0"/>
              <a:t> </a:t>
            </a:r>
            <a:r>
              <a:rPr lang="en-US" dirty="0" err="1"/>
              <a:t>sỏi</a:t>
            </a:r>
            <a:endParaRPr lang="en-US" dirty="0"/>
          </a:p>
          <a:p>
            <a:pPr marL="171450" indent="-171450">
              <a:buFontTx/>
              <a:buChar char="-"/>
            </a:pPr>
            <a:r>
              <a:rPr lang="en-US" dirty="0" err="1"/>
              <a:t>Sư</a:t>
            </a:r>
            <a:r>
              <a:rPr lang="en-US" dirty="0"/>
              <a:t>̣ </a:t>
            </a:r>
            <a:r>
              <a:rPr lang="en-US" dirty="0" err="1"/>
              <a:t>bão</a:t>
            </a:r>
            <a:r>
              <a:rPr lang="en-US" dirty="0"/>
              <a:t> </a:t>
            </a:r>
            <a:r>
              <a:rPr lang="en-US" dirty="0" err="1"/>
              <a:t>hoa</a:t>
            </a:r>
            <a:r>
              <a:rPr lang="en-US" dirty="0"/>
              <a:t>̀ </a:t>
            </a:r>
            <a:r>
              <a:rPr lang="en-US" dirty="0" err="1"/>
              <a:t>dịch</a:t>
            </a:r>
            <a:r>
              <a:rPr lang="en-US" dirty="0"/>
              <a:t> </a:t>
            </a:r>
            <a:r>
              <a:rPr lang="en-US" dirty="0" err="1"/>
              <a:t>mật</a:t>
            </a:r>
            <a:r>
              <a:rPr lang="en-US" dirty="0"/>
              <a:t> </a:t>
            </a:r>
            <a:r>
              <a:rPr lang="en-US" dirty="0" err="1"/>
              <a:t>đc</a:t>
            </a:r>
            <a:r>
              <a:rPr lang="en-US" dirty="0"/>
              <a:t> </a:t>
            </a:r>
            <a:r>
              <a:rPr lang="en-US" dirty="0" err="1"/>
              <a:t>tiết</a:t>
            </a:r>
            <a:r>
              <a:rPr lang="en-US" dirty="0"/>
              <a:t> </a:t>
            </a:r>
            <a:r>
              <a:rPr lang="en-US" dirty="0" err="1"/>
              <a:t>ra</a:t>
            </a:r>
            <a:endParaRPr lang="en-US" dirty="0"/>
          </a:p>
          <a:p>
            <a:pPr marL="171450" indent="-171450">
              <a:buFontTx/>
              <a:buChar char="-"/>
            </a:pPr>
            <a:r>
              <a:rPr lang="en-US" dirty="0" err="1"/>
              <a:t>Sư</a:t>
            </a:r>
            <a:r>
              <a:rPr lang="en-US" dirty="0"/>
              <a:t>̣ </a:t>
            </a:r>
            <a:r>
              <a:rPr lang="en-US" dirty="0" err="1"/>
              <a:t>cô</a:t>
            </a:r>
            <a:r>
              <a:rPr lang="en-US" dirty="0"/>
              <a:t> </a:t>
            </a:r>
            <a:r>
              <a:rPr lang="en-US" dirty="0" err="1"/>
              <a:t>đặc</a:t>
            </a:r>
            <a:r>
              <a:rPr lang="en-US" dirty="0"/>
              <a:t> </a:t>
            </a:r>
            <a:r>
              <a:rPr lang="en-US" dirty="0" err="1"/>
              <a:t>dịch</a:t>
            </a:r>
            <a:r>
              <a:rPr lang="en-US" dirty="0"/>
              <a:t> </a:t>
            </a:r>
            <a:r>
              <a:rPr lang="en-US" dirty="0" err="1"/>
              <a:t>mật</a:t>
            </a:r>
            <a:r>
              <a:rPr lang="en-US" dirty="0"/>
              <a:t> ở </a:t>
            </a:r>
            <a:r>
              <a:rPr lang="en-US" dirty="0" err="1"/>
              <a:t>túi</a:t>
            </a:r>
            <a:r>
              <a:rPr lang="en-US" dirty="0"/>
              <a:t> </a:t>
            </a:r>
            <a:r>
              <a:rPr lang="en-US" dirty="0" err="1"/>
              <a:t>mật</a:t>
            </a:r>
            <a:endParaRPr lang="en-US" dirty="0"/>
          </a:p>
          <a:p>
            <a:pPr marL="171450" indent="-171450">
              <a:buFontTx/>
              <a:buChar char="-"/>
            </a:pPr>
            <a:r>
              <a:rPr lang="en-US" dirty="0"/>
              <a:t>Có </a:t>
            </a:r>
            <a:r>
              <a:rPr lang="en-US" dirty="0" err="1"/>
              <a:t>nhân</a:t>
            </a:r>
            <a:r>
              <a:rPr lang="en-US" dirty="0"/>
              <a:t> </a:t>
            </a:r>
            <a:r>
              <a:rPr lang="en-US" dirty="0" err="1"/>
              <a:t>kết</a:t>
            </a:r>
            <a:r>
              <a:rPr lang="en-US" dirty="0"/>
              <a:t> </a:t>
            </a:r>
            <a:r>
              <a:rPr lang="en-US" dirty="0" err="1"/>
              <a:t>tủa</a:t>
            </a:r>
            <a:endParaRPr lang="en-US" dirty="0"/>
          </a:p>
          <a:p>
            <a:pPr marL="171450" indent="-171450">
              <a:buFontTx/>
              <a:buChar char="-"/>
            </a:pPr>
            <a:r>
              <a:rPr lang="en-US" dirty="0"/>
              <a:t>Co </a:t>
            </a:r>
            <a:r>
              <a:rPr lang="en-US" dirty="0" err="1"/>
              <a:t>thắt</a:t>
            </a:r>
            <a:r>
              <a:rPr lang="en-US" dirty="0"/>
              <a:t> </a:t>
            </a:r>
            <a:r>
              <a:rPr lang="en-US" dirty="0" err="1"/>
              <a:t>bất</a:t>
            </a:r>
            <a:r>
              <a:rPr lang="en-US" dirty="0"/>
              <a:t> </a:t>
            </a:r>
            <a:r>
              <a:rPr lang="en-US" dirty="0" err="1"/>
              <a:t>thường</a:t>
            </a:r>
            <a:r>
              <a:rPr lang="en-US" dirty="0"/>
              <a:t> </a:t>
            </a:r>
            <a:r>
              <a:rPr lang="en-US" dirty="0" err="1"/>
              <a:t>của</a:t>
            </a:r>
            <a:r>
              <a:rPr lang="en-US" dirty="0"/>
              <a:t> </a:t>
            </a:r>
            <a:r>
              <a:rPr lang="en-US" dirty="0" err="1"/>
              <a:t>túi</a:t>
            </a:r>
            <a:r>
              <a:rPr lang="en-US" dirty="0"/>
              <a:t> </a:t>
            </a:r>
            <a:r>
              <a:rPr lang="en-US" dirty="0" err="1"/>
              <a:t>mật</a:t>
            </a:r>
            <a:r>
              <a:rPr lang="en-US" dirty="0"/>
              <a:t> (</a:t>
            </a:r>
            <a:r>
              <a:rPr lang="en-US" dirty="0" err="1"/>
              <a:t>giảm</a:t>
            </a:r>
            <a:r>
              <a:rPr lang="en-US" dirty="0"/>
              <a:t> </a:t>
            </a:r>
            <a:r>
              <a:rPr lang="en-US" dirty="0" err="1"/>
              <a:t>tống</a:t>
            </a:r>
            <a:r>
              <a:rPr lang="en-US" dirty="0"/>
              <a:t> </a:t>
            </a:r>
            <a:r>
              <a:rPr lang="en-US" dirty="0" err="1"/>
              <a:t>xuất</a:t>
            </a:r>
            <a:r>
              <a:rPr lang="en-US" dirty="0"/>
              <a:t> </a:t>
            </a:r>
            <a:r>
              <a:rPr lang="en-US" dirty="0" err="1"/>
              <a:t>dịch</a:t>
            </a:r>
            <a:r>
              <a:rPr lang="en-US" dirty="0"/>
              <a:t> </a:t>
            </a:r>
            <a:r>
              <a:rPr lang="en-US" dirty="0" err="1"/>
              <a:t>mật</a:t>
            </a:r>
            <a:r>
              <a:rPr lang="en-US" dirty="0"/>
              <a:t>)</a:t>
            </a:r>
          </a:p>
          <a:p>
            <a:pPr marL="171450" indent="-171450">
              <a:buFontTx/>
              <a:buChar char="-"/>
            </a:pPr>
            <a:endParaRPr lang="en-US" dirty="0"/>
          </a:p>
          <a:p>
            <a:pPr marL="0" indent="0">
              <a:buFontTx/>
              <a:buNone/>
            </a:pPr>
            <a:r>
              <a:rPr lang="en-US" dirty="0" err="1"/>
              <a:t>Nồng</a:t>
            </a:r>
            <a:r>
              <a:rPr lang="en-US" dirty="0"/>
              <a:t> </a:t>
            </a:r>
            <a:r>
              <a:rPr lang="en-US" dirty="0" err="1"/>
              <a:t>đô</a:t>
            </a:r>
            <a:r>
              <a:rPr lang="en-US" dirty="0"/>
              <a:t>̣ </a:t>
            </a:r>
            <a:r>
              <a:rPr lang="en-US" dirty="0" err="1"/>
              <a:t>cao</a:t>
            </a:r>
            <a:r>
              <a:rPr lang="en-US" dirty="0"/>
              <a:t> </a:t>
            </a:r>
            <a:r>
              <a:rPr lang="en-US" dirty="0" err="1"/>
              <a:t>của</a:t>
            </a:r>
            <a:r>
              <a:rPr lang="en-US" dirty="0"/>
              <a:t> cholesterol </a:t>
            </a:r>
            <a:r>
              <a:rPr lang="en-US" dirty="0" err="1"/>
              <a:t>va</a:t>
            </a:r>
            <a:r>
              <a:rPr lang="en-US" dirty="0"/>
              <a:t>̀ lipid </a:t>
            </a:r>
            <a:r>
              <a:rPr lang="en-US" dirty="0" err="1"/>
              <a:t>trong</a:t>
            </a:r>
            <a:r>
              <a:rPr lang="en-US" dirty="0"/>
              <a:t> </a:t>
            </a:r>
            <a:r>
              <a:rPr lang="en-US" dirty="0" err="1"/>
              <a:t>dịch</a:t>
            </a:r>
            <a:r>
              <a:rPr lang="en-US" dirty="0"/>
              <a:t> </a:t>
            </a:r>
            <a:r>
              <a:rPr lang="en-US" dirty="0" err="1"/>
              <a:t>mật</a:t>
            </a:r>
            <a:r>
              <a:rPr lang="en-US" dirty="0"/>
              <a:t> </a:t>
            </a:r>
            <a:r>
              <a:rPr lang="en-US" dirty="0" err="1"/>
              <a:t>tiết</a:t>
            </a:r>
            <a:r>
              <a:rPr lang="en-US" dirty="0"/>
              <a:t> </a:t>
            </a:r>
            <a:r>
              <a:rPr lang="en-US" dirty="0" err="1"/>
              <a:t>ra</a:t>
            </a:r>
            <a:r>
              <a:rPr lang="en-US" dirty="0"/>
              <a:t> </a:t>
            </a:r>
            <a:r>
              <a:rPr lang="en-US" dirty="0" err="1"/>
              <a:t>tư</a:t>
            </a:r>
            <a:r>
              <a:rPr lang="en-US" dirty="0"/>
              <a:t>̀ </a:t>
            </a:r>
            <a:r>
              <a:rPr lang="en-US" dirty="0" err="1"/>
              <a:t>gan</a:t>
            </a:r>
            <a:r>
              <a:rPr lang="en-US" dirty="0"/>
              <a:t> -&gt; </a:t>
            </a:r>
            <a:r>
              <a:rPr lang="en-US" dirty="0" err="1"/>
              <a:t>hình</a:t>
            </a:r>
            <a:r>
              <a:rPr lang="en-US" dirty="0"/>
              <a:t> </a:t>
            </a:r>
            <a:r>
              <a:rPr lang="en-US" dirty="0" err="1"/>
              <a:t>thành</a:t>
            </a:r>
            <a:r>
              <a:rPr lang="en-US" dirty="0"/>
              <a:t> </a:t>
            </a:r>
            <a:r>
              <a:rPr lang="en-US" dirty="0" err="1"/>
              <a:t>sỏi</a:t>
            </a:r>
            <a:endParaRPr lang="en-US" dirty="0"/>
          </a:p>
          <a:p>
            <a:pPr marL="0" indent="0">
              <a:buFontTx/>
              <a:buNone/>
            </a:pPr>
            <a:r>
              <a:rPr lang="en-US" dirty="0" err="1"/>
              <a:t>Tăng</a:t>
            </a:r>
            <a:r>
              <a:rPr lang="en-US" dirty="0"/>
              <a:t> </a:t>
            </a:r>
            <a:r>
              <a:rPr lang="en-US" dirty="0" err="1"/>
              <a:t>phân</a:t>
            </a:r>
            <a:r>
              <a:rPr lang="en-US" dirty="0"/>
              <a:t> </a:t>
            </a:r>
            <a:r>
              <a:rPr lang="en-US" dirty="0" err="1"/>
              <a:t>huy</a:t>
            </a:r>
            <a:r>
              <a:rPr lang="en-US" dirty="0"/>
              <a:t>̉ hemoglobin </a:t>
            </a:r>
            <a:r>
              <a:rPr lang="en-US" dirty="0" err="1"/>
              <a:t>đc</a:t>
            </a:r>
            <a:r>
              <a:rPr lang="en-US" dirty="0"/>
              <a:t> </a:t>
            </a:r>
            <a:r>
              <a:rPr lang="en-US" dirty="0" err="1"/>
              <a:t>thấy</a:t>
            </a:r>
            <a:r>
              <a:rPr lang="en-US" dirty="0"/>
              <a:t> ở </a:t>
            </a:r>
            <a:r>
              <a:rPr lang="en-US" dirty="0" err="1"/>
              <a:t>sỏi</a:t>
            </a:r>
            <a:r>
              <a:rPr lang="en-US" dirty="0"/>
              <a:t> </a:t>
            </a:r>
            <a:r>
              <a:rPr lang="en-US" dirty="0" err="1"/>
              <a:t>sắc</a:t>
            </a:r>
            <a:r>
              <a:rPr lang="en-US" dirty="0"/>
              <a:t> </a:t>
            </a:r>
            <a:r>
              <a:rPr lang="en-US" dirty="0" err="1"/>
              <a:t>tô</a:t>
            </a:r>
            <a:r>
              <a:rPr lang="en-US" dirty="0"/>
              <a:t>́.</a:t>
            </a:r>
          </a:p>
          <a:p>
            <a:pPr marL="0" indent="0">
              <a:buFontTx/>
              <a:buNone/>
            </a:pPr>
            <a:endParaRPr lang="en-US" dirty="0"/>
          </a:p>
          <a:p>
            <a:pPr marL="0" indent="0">
              <a:buFontTx/>
              <a:buNone/>
            </a:pPr>
            <a:r>
              <a:rPr lang="en-US" dirty="0" err="1"/>
              <a:t>Sỏi</a:t>
            </a:r>
            <a:r>
              <a:rPr lang="en-US" dirty="0"/>
              <a:t> </a:t>
            </a:r>
            <a:r>
              <a:rPr lang="en-US" dirty="0" err="1"/>
              <a:t>sắc</a:t>
            </a:r>
            <a:r>
              <a:rPr lang="en-US" dirty="0"/>
              <a:t> </a:t>
            </a:r>
            <a:r>
              <a:rPr lang="en-US" dirty="0" err="1"/>
              <a:t>tô</a:t>
            </a:r>
            <a:r>
              <a:rPr lang="en-US" dirty="0"/>
              <a:t>́</a:t>
            </a:r>
          </a:p>
          <a:p>
            <a:pPr marL="0" indent="0">
              <a:buFontTx/>
              <a:buNone/>
            </a:pPr>
            <a:r>
              <a:rPr lang="en-US" dirty="0"/>
              <a:t>+ </a:t>
            </a:r>
            <a:r>
              <a:rPr lang="en-US" dirty="0" err="1"/>
              <a:t>sỏi</a:t>
            </a:r>
            <a:r>
              <a:rPr lang="en-US" dirty="0"/>
              <a:t> </a:t>
            </a:r>
            <a:r>
              <a:rPr lang="en-US" dirty="0" err="1"/>
              <a:t>sắc</a:t>
            </a:r>
            <a:r>
              <a:rPr lang="en-US" dirty="0"/>
              <a:t> </a:t>
            </a:r>
            <a:r>
              <a:rPr lang="en-US" dirty="0" err="1"/>
              <a:t>tô</a:t>
            </a:r>
            <a:r>
              <a:rPr lang="en-US" dirty="0"/>
              <a:t>́ </a:t>
            </a:r>
            <a:r>
              <a:rPr lang="en-US" dirty="0" err="1"/>
              <a:t>đen</a:t>
            </a:r>
            <a:r>
              <a:rPr lang="en-US" dirty="0"/>
              <a:t>: </a:t>
            </a:r>
            <a:r>
              <a:rPr lang="en-US" dirty="0" err="1"/>
              <a:t>tán</a:t>
            </a:r>
            <a:r>
              <a:rPr lang="en-US" dirty="0"/>
              <a:t> </a:t>
            </a:r>
            <a:r>
              <a:rPr lang="en-US" dirty="0" err="1"/>
              <a:t>huyết</a:t>
            </a:r>
            <a:r>
              <a:rPr lang="en-US" dirty="0"/>
              <a:t>, </a:t>
            </a:r>
            <a:r>
              <a:rPr lang="en-US" dirty="0" err="1"/>
              <a:t>xơ</a:t>
            </a:r>
            <a:r>
              <a:rPr lang="en-US" dirty="0"/>
              <a:t> </a:t>
            </a:r>
            <a:r>
              <a:rPr lang="en-US" dirty="0" err="1"/>
              <a:t>gna</a:t>
            </a:r>
            <a:r>
              <a:rPr lang="en-US" dirty="0"/>
              <a:t> =&gt; ở </a:t>
            </a:r>
            <a:r>
              <a:rPr lang="en-US" dirty="0" err="1"/>
              <a:t>túi</a:t>
            </a:r>
            <a:r>
              <a:rPr lang="en-US" dirty="0"/>
              <a:t> </a:t>
            </a:r>
            <a:r>
              <a:rPr lang="en-US" dirty="0" err="1"/>
              <a:t>mật</a:t>
            </a:r>
            <a:endParaRPr lang="en-US" dirty="0"/>
          </a:p>
          <a:p>
            <a:pPr marL="0" indent="0">
              <a:buFontTx/>
              <a:buNone/>
            </a:pPr>
            <a:r>
              <a:rPr lang="en-US" dirty="0"/>
              <a:t>+ </a:t>
            </a:r>
            <a:r>
              <a:rPr lang="en-US" dirty="0" err="1"/>
              <a:t>sỏi</a:t>
            </a:r>
            <a:r>
              <a:rPr lang="en-US" dirty="0"/>
              <a:t> </a:t>
            </a:r>
            <a:r>
              <a:rPr lang="en-US" dirty="0" err="1"/>
              <a:t>sắc</a:t>
            </a:r>
            <a:r>
              <a:rPr lang="en-US" dirty="0"/>
              <a:t> </a:t>
            </a:r>
            <a:r>
              <a:rPr lang="en-US" dirty="0" err="1"/>
              <a:t>tô</a:t>
            </a:r>
            <a:r>
              <a:rPr lang="en-US" dirty="0"/>
              <a:t>́ </a:t>
            </a:r>
            <a:r>
              <a:rPr lang="en-US" dirty="0" err="1"/>
              <a:t>nâu</a:t>
            </a:r>
            <a:r>
              <a:rPr lang="en-US" dirty="0"/>
              <a:t>: </a:t>
            </a:r>
            <a:r>
              <a:rPr lang="en-US" dirty="0" err="1"/>
              <a:t>sỏi</a:t>
            </a:r>
            <a:r>
              <a:rPr lang="en-US" dirty="0"/>
              <a:t> </a:t>
            </a:r>
            <a:r>
              <a:rPr lang="en-US" dirty="0" err="1"/>
              <a:t>đường</a:t>
            </a:r>
            <a:r>
              <a:rPr lang="en-US" dirty="0"/>
              <a:t> </a:t>
            </a:r>
            <a:r>
              <a:rPr lang="en-US" dirty="0" err="1"/>
              <a:t>mật</a:t>
            </a:r>
            <a:r>
              <a:rPr lang="en-US" dirty="0"/>
              <a:t>, </a:t>
            </a:r>
            <a:r>
              <a:rPr lang="en-US" dirty="0" err="1"/>
              <a:t>thư</a:t>
            </a:r>
            <a:r>
              <a:rPr lang="en-US" dirty="0"/>
              <a:t>́ </a:t>
            </a:r>
            <a:r>
              <a:rPr lang="en-US" dirty="0" err="1"/>
              <a:t>phát</a:t>
            </a:r>
            <a:r>
              <a:rPr lang="en-US" dirty="0"/>
              <a:t> </a:t>
            </a:r>
            <a:r>
              <a:rPr lang="en-US" dirty="0" err="1"/>
              <a:t>sau</a:t>
            </a:r>
            <a:r>
              <a:rPr lang="en-US" dirty="0"/>
              <a:t> </a:t>
            </a:r>
            <a:r>
              <a:rPr lang="en-US" dirty="0" err="1"/>
              <a:t>nhiễm</a:t>
            </a:r>
            <a:r>
              <a:rPr lang="en-US" dirty="0"/>
              <a:t> </a:t>
            </a:r>
            <a:r>
              <a:rPr lang="en-US" dirty="0" err="1"/>
              <a:t>khuẩn</a:t>
            </a:r>
            <a:endParaRPr lang="en-US" dirty="0"/>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7</a:t>
            </a:fld>
            <a:endParaRPr lang="en-US"/>
          </a:p>
        </p:txBody>
      </p:sp>
    </p:spTree>
    <p:extLst>
      <p:ext uri="{BB962C8B-B14F-4D97-AF65-F5344CB8AC3E}">
        <p14:creationId xmlns:p14="http://schemas.microsoft.com/office/powerpoint/2010/main" val="2521098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Hình ảnh CT của viêm túi mật hoại tử cấp:</a:t>
            </a:r>
          </a:p>
          <a:p>
            <a:pPr marL="228600" indent="-228600">
              <a:buAutoNum type="alphaLcParenR"/>
            </a:pPr>
            <a:r>
              <a:rPr lang="vi-VN"/>
              <a:t>Thành túi mật ngấm thuốc kém (mũi tên đen) và thành giữa thành túi mật có vân (mũi tên trắng)</a:t>
            </a:r>
          </a:p>
          <a:p>
            <a:pPr marL="228600" indent="-228600">
              <a:buAutoNum type="alphaLcParenR"/>
            </a:pPr>
            <a:r>
              <a:rPr lang="vi-VN"/>
              <a:t>Thành cản quang kém (mũi tên đen) và sỏi (mũi tên trắng) kẹt cổ túi mật.</a:t>
            </a:r>
          </a:p>
        </p:txBody>
      </p:sp>
      <p:sp>
        <p:nvSpPr>
          <p:cNvPr id="4" name="Slide Number Placeholder 3"/>
          <p:cNvSpPr>
            <a:spLocks noGrp="1"/>
          </p:cNvSpPr>
          <p:nvPr>
            <p:ph type="sldNum" sz="quarter" idx="5"/>
          </p:nvPr>
        </p:nvSpPr>
        <p:spPr/>
        <p:txBody>
          <a:bodyPr/>
          <a:lstStyle/>
          <a:p>
            <a:fld id="{1352B02B-D641-48D8-BC26-2C94BC4F1BE7}" type="slidenum">
              <a:rPr lang="vi-VN" smtClean="0"/>
              <a:t>38</a:t>
            </a:fld>
            <a:endParaRPr lang="vi-VN"/>
          </a:p>
        </p:txBody>
      </p:sp>
    </p:spTree>
    <p:extLst>
      <p:ext uri="{BB962C8B-B14F-4D97-AF65-F5344CB8AC3E}">
        <p14:creationId xmlns:p14="http://schemas.microsoft.com/office/powerpoint/2010/main" val="1638234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Các xét nghiệm hỗ trợ chẩn đoán và phân độ nặng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Tại thời điểm này, không có đủ bằng chứng để điều tra giá trị của phép đo PCT (procalciltonin) trong viêm túi mật cấp tính và vì phải thu thập thêm bằng chứng để đánh giá điều này, do đó, vấn đề này được chỉ định là một câu hỏi cho nghiên cứu trong tương lai.</a:t>
            </a:r>
          </a:p>
        </p:txBody>
      </p:sp>
      <p:sp>
        <p:nvSpPr>
          <p:cNvPr id="4" name="Slide Number Placeholder 3"/>
          <p:cNvSpPr>
            <a:spLocks noGrp="1"/>
          </p:cNvSpPr>
          <p:nvPr>
            <p:ph type="sldNum" sz="quarter" idx="5"/>
          </p:nvPr>
        </p:nvSpPr>
        <p:spPr/>
        <p:txBody>
          <a:bodyPr/>
          <a:lstStyle/>
          <a:p>
            <a:fld id="{5A9B2C62-FE30-453D-946B-754E9E42C845}" type="slidenum">
              <a:rPr lang="en-US" smtClean="0"/>
              <a:t>39</a:t>
            </a:fld>
            <a:endParaRPr lang="en-US"/>
          </a:p>
        </p:txBody>
      </p:sp>
    </p:spTree>
    <p:extLst>
      <p:ext uri="{BB962C8B-B14F-4D97-AF65-F5344CB8AC3E}">
        <p14:creationId xmlns:p14="http://schemas.microsoft.com/office/powerpoint/2010/main" val="2451458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Khi nghi ngờ VTM mà chưa đủ tiêu chuẩn chẩn đoán, thì khám lại bệnh nhân sau 6-12h</a:t>
            </a:r>
          </a:p>
          <a:p>
            <a:r>
              <a:rPr lang="vi-VN"/>
              <a:t>Khi chẩn đoán được rồi thì đánh giá độ nặng ngay khi chẩn đoán, rồi 6h,12h,24h,48h đánh giá lại phân độ nặng</a:t>
            </a:r>
          </a:p>
          <a:p>
            <a:r>
              <a:rPr lang="vi-VN"/>
              <a:t>Công thức mau chỉ làm lại sau 12-24h</a:t>
            </a:r>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40</a:t>
            </a:fld>
            <a:endParaRPr lang="en-US"/>
          </a:p>
        </p:txBody>
      </p:sp>
    </p:spTree>
    <p:extLst>
      <p:ext uri="{BB962C8B-B14F-4D97-AF65-F5344CB8AC3E}">
        <p14:creationId xmlns:p14="http://schemas.microsoft.com/office/powerpoint/2010/main" val="2183981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41</a:t>
            </a:fld>
            <a:endParaRPr lang="en-US"/>
          </a:p>
        </p:txBody>
      </p:sp>
    </p:spTree>
    <p:extLst>
      <p:ext uri="{BB962C8B-B14F-4D97-AF65-F5344CB8AC3E}">
        <p14:creationId xmlns:p14="http://schemas.microsoft.com/office/powerpoint/2010/main" val="2282983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42</a:t>
            </a:fld>
            <a:endParaRPr lang="en-US"/>
          </a:p>
        </p:txBody>
      </p:sp>
    </p:spTree>
    <p:extLst>
      <p:ext uri="{BB962C8B-B14F-4D97-AF65-F5344CB8AC3E}">
        <p14:creationId xmlns:p14="http://schemas.microsoft.com/office/powerpoint/2010/main" val="1062988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ASA&lt;= 2, CCI &lt;= </a:t>
            </a:r>
            <a:r>
              <a:rPr lang="vi-VN" dirty="0" err="1"/>
              <a:t>5,nguy</a:t>
            </a:r>
            <a:r>
              <a:rPr lang="vi-VN" dirty="0"/>
              <a:t> cơ phẫu thuật thấp</a:t>
            </a:r>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45</a:t>
            </a:fld>
            <a:endParaRPr lang="en-US"/>
          </a:p>
        </p:txBody>
      </p:sp>
    </p:spTree>
    <p:extLst>
      <p:ext uri="{BB962C8B-B14F-4D97-AF65-F5344CB8AC3E}">
        <p14:creationId xmlns:p14="http://schemas.microsoft.com/office/powerpoint/2010/main" val="335367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Sớm ở đây là trong 72 giờ kể từ thời điểm khởi phát</a:t>
            </a:r>
          </a:p>
          <a:p>
            <a:endParaRPr lang="vi-VN"/>
          </a:p>
        </p:txBody>
      </p:sp>
      <p:sp>
        <p:nvSpPr>
          <p:cNvPr id="4" name="Slide Number Placeholder 3"/>
          <p:cNvSpPr>
            <a:spLocks noGrp="1"/>
          </p:cNvSpPr>
          <p:nvPr>
            <p:ph type="sldNum" sz="quarter" idx="5"/>
          </p:nvPr>
        </p:nvSpPr>
        <p:spPr/>
        <p:txBody>
          <a:bodyPr/>
          <a:lstStyle/>
          <a:p>
            <a:fld id="{5A9B2C62-FE30-453D-946B-754E9E42C845}" type="slidenum">
              <a:rPr lang="en-US" smtClean="0"/>
              <a:t>46</a:t>
            </a:fld>
            <a:endParaRPr lang="en-US"/>
          </a:p>
        </p:txBody>
      </p:sp>
    </p:spTree>
    <p:extLst>
      <p:ext uri="{BB962C8B-B14F-4D97-AF65-F5344CB8AC3E}">
        <p14:creationId xmlns:p14="http://schemas.microsoft.com/office/powerpoint/2010/main" val="2681287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Trì hoãn là sau 6 tuần kể từ lúc có chẩn đoán xác định</a:t>
            </a:r>
          </a:p>
        </p:txBody>
      </p:sp>
      <p:sp>
        <p:nvSpPr>
          <p:cNvPr id="4" name="Slide Number Placeholder 3"/>
          <p:cNvSpPr>
            <a:spLocks noGrp="1"/>
          </p:cNvSpPr>
          <p:nvPr>
            <p:ph type="sldNum" sz="quarter" idx="5"/>
          </p:nvPr>
        </p:nvSpPr>
        <p:spPr/>
        <p:txBody>
          <a:bodyPr/>
          <a:lstStyle/>
          <a:p>
            <a:fld id="{5A9B2C62-FE30-453D-946B-754E9E42C845}" type="slidenum">
              <a:rPr lang="en-US" smtClean="0"/>
              <a:t>47</a:t>
            </a:fld>
            <a:endParaRPr lang="en-US"/>
          </a:p>
        </p:txBody>
      </p:sp>
    </p:spTree>
    <p:extLst>
      <p:ext uri="{BB962C8B-B14F-4D97-AF65-F5344CB8AC3E}">
        <p14:creationId xmlns:p14="http://schemas.microsoft.com/office/powerpoint/2010/main" val="3370344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Viêm túi mật có kèm rối loạn chức năng cơ quan. Hồi sức nội khoa thích hợp như hỗ trợ thông khí, tuần hoàn kết hợp với kháng sinh là cần thiết.</a:t>
            </a:r>
          </a:p>
          <a:p>
            <a:r>
              <a:rPr lang="vi-VN"/>
              <a:t>Cắt túi mật trì hoãn (sau 6 tuần kể từ lúc chẩn đoán xác định)</a:t>
            </a:r>
          </a:p>
          <a:p>
            <a:r>
              <a:rPr lang="vi-VN"/>
              <a:t>Một số nghiên cứu cho thấy mổ cắt túi mật nội soi trong 48h, thậm chí trong 24h thì tỷ lệ biến chứng, thời gian nằm viện, chi phí thấp nhất và thời gian nằm viện trước mổ càng dài thì thời gian mổ và tỷ lệ chuyển mổ mở càng tăng</a:t>
            </a:r>
          </a:p>
          <a:p>
            <a:r>
              <a:rPr lang="vi-VN"/>
              <a:t>Với những bệnh nhân VTMC do sỏi đã quá 10 ngày mà không tiến triển nặng lên, người ta thấy mổ CTMNS sau 45 ngày/ 6 tuần tốt hơn mổ ngay. Không nên thực hiện CTMNS khi triệu chứng đã quá 10 ngày trừ khi bắt buộc phải mổ cấp cứu vì có dấu hiệu viêm phúc mạc</a:t>
            </a:r>
          </a:p>
          <a:p>
            <a:endParaRPr lang="vi-VN"/>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48</a:t>
            </a:fld>
            <a:endParaRPr lang="en-US"/>
          </a:p>
        </p:txBody>
      </p:sp>
    </p:spTree>
    <p:extLst>
      <p:ext uri="{BB962C8B-B14F-4D97-AF65-F5344CB8AC3E}">
        <p14:creationId xmlns:p14="http://schemas.microsoft.com/office/powerpoint/2010/main" val="2265894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Chỗ mức độ nhẹ: cụ thể hơn nếu chưa phẫu thuật được, lúc 6h,12h đánh giá lại nếu chuyển độ nặng thì phải đổi cách xử trí. Còn nếu sau 24h bảo tồn, ko đáp ứng thì mổ cắt TM (nếu còn trong vòng 72h)</a:t>
            </a:r>
          </a:p>
          <a:p>
            <a:r>
              <a:rPr lang="vi-VN"/>
              <a:t>Độ 2: nếu có biến chứng tại chỗ (viêm PM mật, áp xe quanh túi mật, áp xe gan, túi mật hoại tử, xoắn túi mật) thì phải cắt túi mật cấp cứu.</a:t>
            </a:r>
          </a:p>
          <a:p>
            <a:r>
              <a:rPr lang="vi-VN"/>
              <a:t>Guideline là một hướng dẫn chung, không bắt buộc tất cả mọi người phải theo nó.</a:t>
            </a:r>
          </a:p>
          <a:p>
            <a:r>
              <a:rPr lang="vi-VN"/>
              <a:t>Trên lâm sàng có thể thấy trường hợp điều trị KS xong mổ luôn, hoặc thậm trí độ 1 vẫn mổ khẩn, mổ sớm. Tùy vào điều kiện BV</a:t>
            </a:r>
          </a:p>
          <a:p>
            <a:r>
              <a:rPr lang="vi-VN"/>
              <a:t>Độ 1=&gt; cho BV chích KS, đợi mổ chương trình thì có thể mất cả tuần</a:t>
            </a:r>
          </a:p>
          <a:p>
            <a:r>
              <a:rPr lang="vi-VN"/>
              <a:t>=&gt; hướng dẫn guideline là vậy, nhưng cũng tùy tình hình BV và nhu cầu của BN.</a:t>
            </a:r>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49</a:t>
            </a:fld>
            <a:endParaRPr lang="en-US"/>
          </a:p>
        </p:txBody>
      </p:sp>
    </p:spTree>
    <p:extLst>
      <p:ext uri="{BB962C8B-B14F-4D97-AF65-F5344CB8AC3E}">
        <p14:creationId xmlns:p14="http://schemas.microsoft.com/office/powerpoint/2010/main" val="151516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Font typeface="Arial" panose="020B0604020202020204" pitchFamily="34" charset="0"/>
              <a:buNone/>
            </a:pPr>
            <a:r>
              <a:rPr lang="en-US" dirty="0"/>
              <a:t>Có </a:t>
            </a:r>
            <a:r>
              <a:rPr lang="en-US" dirty="0" err="1"/>
              <a:t>nhiều</a:t>
            </a:r>
            <a:r>
              <a:rPr lang="en-US" dirty="0"/>
              <a:t> YTNC </a:t>
            </a:r>
            <a:r>
              <a:rPr lang="en-US" dirty="0" err="1"/>
              <a:t>liên</a:t>
            </a:r>
            <a:r>
              <a:rPr lang="en-US" dirty="0"/>
              <a:t> </a:t>
            </a:r>
            <a:r>
              <a:rPr lang="en-US" dirty="0" err="1"/>
              <a:t>quan</a:t>
            </a:r>
            <a:r>
              <a:rPr lang="en-US" dirty="0"/>
              <a:t> </a:t>
            </a:r>
            <a:r>
              <a:rPr lang="en-US" dirty="0" err="1"/>
              <a:t>tới</a:t>
            </a:r>
            <a:r>
              <a:rPr lang="en-US" dirty="0"/>
              <a:t> </a:t>
            </a:r>
            <a:r>
              <a:rPr lang="en-US" dirty="0" err="1"/>
              <a:t>sỏi</a:t>
            </a:r>
            <a:r>
              <a:rPr lang="en-US" dirty="0"/>
              <a:t> </a:t>
            </a:r>
            <a:r>
              <a:rPr lang="en-US" dirty="0" err="1"/>
              <a:t>mật</a:t>
            </a:r>
            <a:endParaRPr lang="en-US" dirty="0"/>
          </a:p>
          <a:p>
            <a:pPr marL="171450" lvl="0" indent="-171450" algn="l" rtl="0">
              <a:lnSpc>
                <a:spcPct val="100000"/>
              </a:lnSpc>
              <a:spcBef>
                <a:spcPts val="0"/>
              </a:spcBef>
              <a:spcAft>
                <a:spcPts val="0"/>
              </a:spcAft>
              <a:buSzPts val="1100"/>
              <a:buFont typeface="Arial" panose="020B0604020202020204" pitchFamily="34" charset="0"/>
              <a:buChar char="•"/>
            </a:pPr>
            <a:r>
              <a:rPr lang="vi-VN" dirty="0"/>
              <a:t>Tuổi: người </a:t>
            </a:r>
            <a:r>
              <a:rPr lang="en-US" b="1" dirty="0"/>
              <a:t>&gt;</a:t>
            </a:r>
            <a:r>
              <a:rPr lang="vi-VN" b="1" dirty="0"/>
              <a:t>40 tuổi </a:t>
            </a:r>
            <a:r>
              <a:rPr lang="vi-VN" dirty="0"/>
              <a:t>có nguy cơ bị sỏi mật cao gấp 10 lần (do sự suy giảm hoạt động của cholesterol 7a-hydroxylase – chất ức chế enzym tổng hợp acid mật)</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Giới: Nữ ở mọi lứa tuổi đều có nguy có mắc sỏi mật cao hơn nam vì nồng độ estrogen tự nhiên ở nữ cao hơn</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Chủng tộc: thổ dân Bắc Mỹ</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Thai kỳ: Mang thai có liên quan đến cả sự thay đổi về chất trong thành phần mật và làm chậm quá trình làm trống túi mật, cả hai đều thúc đẩy hình thành sỏi. Nguy cơ tăng dần theo tần suất và số lân mang thai</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Rối loạn lipid máu: một số nghiên cứu cho thấy rằng tăng LDL-C, giảm HDL-C là một YTNC của sỏi mật, tuy nhiên vẫn còn nhiều tranh cãi</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Chế độ ăn kiểu dinh dưỡng phương Tây (giàu năng lượng, nhiều </a:t>
            </a:r>
            <a:r>
              <a:rPr lang="en-US" dirty="0" err="1"/>
              <a:t>tinh</a:t>
            </a:r>
            <a:r>
              <a:rPr lang="en-US" dirty="0"/>
              <a:t> </a:t>
            </a:r>
            <a:r>
              <a:rPr lang="en-US" dirty="0" err="1"/>
              <a:t>bột</a:t>
            </a:r>
            <a:r>
              <a:rPr lang="vi-VN" dirty="0"/>
              <a:t>, nhiều cholesterol) là một </a:t>
            </a:r>
            <a:r>
              <a:rPr lang="en-US" dirty="0" err="1"/>
              <a:t>yếu</a:t>
            </a:r>
            <a:r>
              <a:rPr lang="en-US" dirty="0"/>
              <a:t> </a:t>
            </a:r>
            <a:r>
              <a:rPr lang="en-US" dirty="0" err="1"/>
              <a:t>tô</a:t>
            </a:r>
            <a:r>
              <a:rPr lang="en-US" dirty="0"/>
              <a:t>́</a:t>
            </a:r>
            <a:r>
              <a:rPr lang="vi-VN" dirty="0"/>
              <a:t> mạnh mẽ của sỏi mật cholesterol. Ngược lại, chế độ ăn nhiều chất béo không bão hoà, chất xơ, canxi, cà phê, trái cậy sẽ giảm nguy cơ</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BMI &gt;= 25kg/m2</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Giảm cân đã được chứng minh làm giảm nguy cơ sỏi mật trừ khi giảm cân quá nhanh (&gt;1,5kg/ tuần) hoặc giảm hơn 25% trọng lượng cơ thể</a:t>
            </a:r>
          </a:p>
          <a:p>
            <a:pPr marL="171450" lvl="0" indent="-171450" algn="l" rtl="0">
              <a:lnSpc>
                <a:spcPct val="100000"/>
              </a:lnSpc>
              <a:spcBef>
                <a:spcPts val="0"/>
              </a:spcBef>
              <a:spcAft>
                <a:spcPts val="0"/>
              </a:spcAft>
              <a:buSzPts val="1100"/>
              <a:buFont typeface="Arial" panose="020B0604020202020204" pitchFamily="34" charset="0"/>
              <a:buChar char="•"/>
            </a:pPr>
            <a:r>
              <a:rPr lang="vi-VN" dirty="0"/>
              <a:t>Bệnh mạn tính: ĐTĐ thường đi cùng với sỏi túi mật, nhiễm HCV, xơ gan, bệnh Crohn cũng là một YTNC</a:t>
            </a:r>
          </a:p>
          <a:p>
            <a:endParaRPr lang="en-US" dirty="0"/>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8</a:t>
            </a:fld>
            <a:endParaRPr lang="en-US"/>
          </a:p>
        </p:txBody>
      </p:sp>
    </p:spTree>
    <p:extLst>
      <p:ext uri="{BB962C8B-B14F-4D97-AF65-F5344CB8AC3E}">
        <p14:creationId xmlns:p14="http://schemas.microsoft.com/office/powerpoint/2010/main" val="994059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Cai thu 2 la dan luu tui mat qua noi soi</a:t>
            </a:r>
          </a:p>
          <a:p>
            <a:pPr marL="171450" indent="-171450">
              <a:buFontTx/>
              <a:buChar char="-"/>
            </a:pPr>
            <a:r>
              <a:rPr lang="en-US"/>
              <a:t>Cai 3 la dan luu tui mat duoi huong dan sieu am noi soi</a:t>
            </a:r>
          </a:p>
          <a:p>
            <a:pPr marL="171450" indent="-171450">
              <a:buFontTx/>
              <a:buChar char="-"/>
            </a:pPr>
            <a:r>
              <a:rPr lang="en-US"/>
              <a:t>Tren guideline </a:t>
            </a:r>
            <a:r>
              <a:rPr lang="vi-VN"/>
              <a:t>cũng khuyến cáo PTGBD là phương pháp dẫn lưu tiêu chuẩn cho những trường hợp nguy cơ phẫu thuật cao. Tuy nhiên 2 cái kia có thể được xem xét và thực hiện khi bệnh viện có các bác sỹ lành nghề, có kinh nghiệm.</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D1543F-4CED-446E-B224-0B26E9088C8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642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Tóm lại khi không có KQ KS đồ:</a:t>
            </a:r>
          </a:p>
          <a:p>
            <a:r>
              <a:rPr lang="vi-VN"/>
              <a:t>-Độ 1: có thể dùng Cephalosporin thế hệ 3, có thể phối hợp Metrondiazole</a:t>
            </a:r>
          </a:p>
          <a:p>
            <a:r>
              <a:rPr lang="vi-VN"/>
              <a:t>-Độ 2: Có thể dùng KS như độ 1, hoặc nâng 1 mức nữa, sử dụng Ertapenem</a:t>
            </a:r>
          </a:p>
          <a:p>
            <a:r>
              <a:rPr lang="vi-VN"/>
              <a:t>-Độ 3: sử dụng KS mạnh ngay từ đầu, nhóm Carbapenem</a:t>
            </a:r>
          </a:p>
          <a:p>
            <a:r>
              <a:rPr lang="vi-VN"/>
              <a:t>Tùy thuộc vào tình hình kháng kháng sinh của địa phương</a:t>
            </a:r>
          </a:p>
          <a:p>
            <a:r>
              <a:rPr lang="vi-VN"/>
              <a:t>a: Vancomycin được khuyến cáo để điều trị Enterococcus spp. đối với VTM cấp độ III mắc phải từ cộng đồng. Linezolid hoặc daptomycin được sử dụng nếu kết quả cấy ra Enterococcus kháng vancomycin (VRE)</a:t>
            </a:r>
          </a:p>
          <a:p>
            <a:r>
              <a:rPr lang="vi-VN"/>
              <a:t>d: nếu bệnh nhân có nối mật ruột, cần phối hợp kháng sinh để điều trị vi khuẩn kỵ khí như metronidazole, tinidazole hoặc clindamycin. Các kháng sinh như carbapenems, piperailin/tazobactam, ampicillin/ sulbactam, cefmetazole, cefoxitin, flomoxef, và cefoperazone/ sulbatam cũng có tác dụng chống VK kỵ khí</a:t>
            </a:r>
          </a:p>
          <a:p>
            <a:endParaRPr lang="vi-VN"/>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52</a:t>
            </a:fld>
            <a:endParaRPr lang="en-US"/>
          </a:p>
        </p:txBody>
      </p:sp>
    </p:spTree>
    <p:extLst>
      <p:ext uri="{BB962C8B-B14F-4D97-AF65-F5344CB8AC3E}">
        <p14:creationId xmlns:p14="http://schemas.microsoft.com/office/powerpoint/2010/main" val="273582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VTC do sỏi là nguyên nhân hàng đầu gây VTC ( 40%) , chỉ có 3-7% BN có sỏi mật bị VTC</a:t>
            </a:r>
          </a:p>
          <a:p>
            <a:r>
              <a:rPr lang="vi-VN"/>
              <a:t>VTC do rượu , độc chất, thuốc là nguyên nhân thứ 2 ( 30%)</a:t>
            </a:r>
          </a:p>
          <a:p>
            <a:r>
              <a:rPr lang="vi-VN"/>
              <a:t>VTC do tăng TG máu </a:t>
            </a:r>
          </a:p>
          <a:p>
            <a:r>
              <a:rPr lang="vi-VN"/>
              <a:t>Viêm tụy cấp do sỏi thì thường gặp ở nữ</a:t>
            </a:r>
          </a:p>
          <a:p>
            <a:endParaRPr lang="vi-VN"/>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55</a:t>
            </a:fld>
            <a:endParaRPr lang="en-US"/>
          </a:p>
        </p:txBody>
      </p:sp>
    </p:spTree>
    <p:extLst>
      <p:ext uri="{BB962C8B-B14F-4D97-AF65-F5344CB8AC3E}">
        <p14:creationId xmlns:p14="http://schemas.microsoft.com/office/powerpoint/2010/main" val="829239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MRCP (chụp cộng hưởng từ mật tụy)</a:t>
            </a:r>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57</a:t>
            </a:fld>
            <a:endParaRPr lang="en-US"/>
          </a:p>
        </p:txBody>
      </p:sp>
    </p:spTree>
    <p:extLst>
      <p:ext uri="{BB962C8B-B14F-4D97-AF65-F5344CB8AC3E}">
        <p14:creationId xmlns:p14="http://schemas.microsoft.com/office/powerpoint/2010/main" val="2309083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 Viêm túi mật mạn được định nghĩa là tình trạng viêm mạn của vách túi mật do: o Viêm túi mật bán cấp hoặc cấp tái diễn nhiều lần. o Kích thích cơ học liên tục do sự hiện diện của sỏi túi mật. </a:t>
            </a:r>
          </a:p>
          <a:p>
            <a:r>
              <a:rPr lang="vi-VN"/>
              <a:t>- Cơn đau quặn mật là triệu chứng thường gặp nhất, thường không rầm rộ nên bệnh nhân thường bỏ qua. </a:t>
            </a:r>
          </a:p>
          <a:p>
            <a:r>
              <a:rPr lang="vi-VN"/>
              <a:t>Tóm lại, chẩn đoán viêm túi mật cấp dễ dàng vì tiêu chuẩn rõ ràng. Còn VTM mạn thì vẫn chủ yếu dựa vào kết hợp LS, Hình ảnh học, hình ảnh trong mổ, giải phẫu bệnh sau mổ</a:t>
            </a:r>
          </a:p>
          <a:p>
            <a:endParaRPr lang="vi-VN"/>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58</a:t>
            </a:fld>
            <a:endParaRPr lang="en-US"/>
          </a:p>
        </p:txBody>
      </p:sp>
    </p:spTree>
    <p:extLst>
      <p:ext uri="{BB962C8B-B14F-4D97-AF65-F5344CB8AC3E}">
        <p14:creationId xmlns:p14="http://schemas.microsoft.com/office/powerpoint/2010/main" val="1920410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đau</a:t>
            </a:r>
            <a:r>
              <a:rPr lang="en-US" dirty="0"/>
              <a:t> hạ </a:t>
            </a:r>
            <a:r>
              <a:rPr lang="en-US" dirty="0" err="1"/>
              <a:t>sườn</a:t>
            </a:r>
            <a:r>
              <a:rPr lang="en-US" dirty="0"/>
              <a:t> </a:t>
            </a:r>
            <a:r>
              <a:rPr lang="en-US" dirty="0" err="1"/>
              <a:t>phải</a:t>
            </a:r>
            <a:endParaRPr lang="en-US" dirty="0"/>
          </a:p>
          <a:p>
            <a:r>
              <a:rPr lang="en-US" dirty="0"/>
              <a:t>B: </a:t>
            </a:r>
            <a:r>
              <a:rPr lang="en-US" dirty="0" err="1"/>
              <a:t>sốt</a:t>
            </a:r>
            <a:r>
              <a:rPr lang="en-US" dirty="0"/>
              <a:t>, CRP tang</a:t>
            </a:r>
          </a:p>
          <a:p>
            <a:r>
              <a:rPr lang="en-US" dirty="0"/>
              <a:t>C: </a:t>
            </a:r>
            <a:r>
              <a:rPr lang="en-US" dirty="0" err="1"/>
              <a:t>hình</a:t>
            </a:r>
            <a:r>
              <a:rPr lang="en-US" dirty="0"/>
              <a:t> </a:t>
            </a:r>
            <a:r>
              <a:rPr lang="en-US" dirty="0" err="1"/>
              <a:t>ảnh</a:t>
            </a:r>
            <a:r>
              <a:rPr lang="en-US" dirty="0"/>
              <a:t> </a:t>
            </a:r>
            <a:r>
              <a:rPr lang="en-US" dirty="0" err="1"/>
              <a:t>viêm</a:t>
            </a:r>
            <a:r>
              <a:rPr lang="en-US" dirty="0"/>
              <a:t> </a:t>
            </a:r>
            <a:r>
              <a:rPr lang="en-US" dirty="0" err="1"/>
              <a:t>túi</a:t>
            </a:r>
            <a:r>
              <a:rPr lang="en-US" dirty="0"/>
              <a:t> </a:t>
            </a:r>
            <a:r>
              <a:rPr lang="en-US" dirty="0" err="1"/>
              <a:t>mật</a:t>
            </a:r>
            <a:r>
              <a:rPr lang="en-US" dirty="0"/>
              <a:t> </a:t>
            </a:r>
            <a:r>
              <a:rPr lang="en-US" dirty="0" err="1"/>
              <a:t>trên</a:t>
            </a:r>
            <a:r>
              <a:rPr lang="en-US" dirty="0"/>
              <a:t> </a:t>
            </a:r>
            <a:r>
              <a:rPr lang="en-US" dirty="0" err="1"/>
              <a:t>siêu</a:t>
            </a:r>
            <a:r>
              <a:rPr lang="en-US" dirty="0"/>
              <a:t> </a:t>
            </a:r>
            <a:r>
              <a:rPr lang="en-US" dirty="0" err="1"/>
              <a:t>âm</a:t>
            </a:r>
            <a:endParaRPr lang="en-US" dirty="0"/>
          </a:p>
          <a:p>
            <a:pPr marL="171450" indent="-171450">
              <a:buFont typeface="Symbol" panose="05050102010706020507" pitchFamily="18" charset="2"/>
              <a:buChar char="Þ"/>
            </a:pPr>
            <a:r>
              <a:rPr lang="en-US" dirty="0" err="1"/>
              <a:t>Viêm</a:t>
            </a:r>
            <a:r>
              <a:rPr lang="en-US" dirty="0"/>
              <a:t> </a:t>
            </a:r>
            <a:r>
              <a:rPr lang="en-US" dirty="0" err="1"/>
              <a:t>túi</a:t>
            </a:r>
            <a:r>
              <a:rPr lang="en-US" dirty="0"/>
              <a:t> </a:t>
            </a:r>
            <a:r>
              <a:rPr lang="en-US" dirty="0" err="1"/>
              <a:t>mật</a:t>
            </a:r>
            <a:r>
              <a:rPr lang="en-US" dirty="0"/>
              <a:t> </a:t>
            </a:r>
            <a:r>
              <a:rPr lang="en-US" dirty="0" err="1"/>
              <a:t>cấp</a:t>
            </a:r>
            <a:r>
              <a:rPr lang="en-US" dirty="0"/>
              <a:t> </a:t>
            </a:r>
            <a:r>
              <a:rPr lang="en-US" dirty="0" err="1"/>
              <a:t>theo</a:t>
            </a:r>
            <a:r>
              <a:rPr lang="en-US" dirty="0"/>
              <a:t> TG 2018</a:t>
            </a:r>
          </a:p>
          <a:p>
            <a:pPr marL="171450" indent="-171450">
              <a:buFont typeface="Symbol" panose="05050102010706020507" pitchFamily="18" charset="2"/>
              <a:buChar char="Þ"/>
            </a:pPr>
            <a:r>
              <a:rPr lang="en-US" dirty="0" err="1"/>
              <a:t>Nguyên</a:t>
            </a:r>
            <a:r>
              <a:rPr lang="en-US" dirty="0"/>
              <a:t> </a:t>
            </a:r>
            <a:r>
              <a:rPr lang="en-US" dirty="0" err="1"/>
              <a:t>nhân</a:t>
            </a:r>
            <a:r>
              <a:rPr lang="en-US" dirty="0"/>
              <a:t>: </a:t>
            </a:r>
            <a:r>
              <a:rPr lang="en-US" dirty="0" err="1"/>
              <a:t>sỏi</a:t>
            </a:r>
            <a:r>
              <a:rPr lang="en-US" dirty="0"/>
              <a:t> </a:t>
            </a:r>
            <a:r>
              <a:rPr lang="en-US" dirty="0" err="1"/>
              <a:t>túi</a:t>
            </a:r>
            <a:r>
              <a:rPr lang="en-US" dirty="0"/>
              <a:t> </a:t>
            </a:r>
            <a:r>
              <a:rPr lang="en-US" dirty="0" err="1"/>
              <a:t>mật</a:t>
            </a:r>
            <a:endParaRPr lang="en-US" dirty="0"/>
          </a:p>
          <a:p>
            <a:pPr marL="0" indent="0">
              <a:buFont typeface="Symbol" panose="05050102010706020507" pitchFamily="18" charset="2"/>
              <a:buNone/>
            </a:pPr>
            <a:r>
              <a:rPr lang="en-US" dirty="0" err="1"/>
              <a:t>Phân</a:t>
            </a:r>
            <a:r>
              <a:rPr lang="en-US" dirty="0"/>
              <a:t> </a:t>
            </a:r>
            <a:r>
              <a:rPr lang="en-US" dirty="0" err="1"/>
              <a:t>đô</a:t>
            </a:r>
            <a:r>
              <a:rPr lang="en-US" dirty="0"/>
              <a:t>̣: </a:t>
            </a:r>
            <a:r>
              <a:rPr lang="en-US" dirty="0" err="1"/>
              <a:t>Đô</a:t>
            </a:r>
            <a:r>
              <a:rPr lang="en-US" dirty="0"/>
              <a:t>̣ I</a:t>
            </a:r>
          </a:p>
        </p:txBody>
      </p:sp>
      <p:sp>
        <p:nvSpPr>
          <p:cNvPr id="4" name="Slide Number Placeholder 3"/>
          <p:cNvSpPr>
            <a:spLocks noGrp="1"/>
          </p:cNvSpPr>
          <p:nvPr>
            <p:ph type="sldNum" sz="quarter" idx="5"/>
          </p:nvPr>
        </p:nvSpPr>
        <p:spPr/>
        <p:txBody>
          <a:bodyPr/>
          <a:lstStyle/>
          <a:p>
            <a:fld id="{5A9B2C62-FE30-453D-946B-754E9E42C845}" type="slidenum">
              <a:rPr lang="en-US" smtClean="0"/>
              <a:t>75</a:t>
            </a:fld>
            <a:endParaRPr lang="en-US"/>
          </a:p>
        </p:txBody>
      </p:sp>
    </p:spTree>
    <p:extLst>
      <p:ext uri="{BB962C8B-B14F-4D97-AF65-F5344CB8AC3E}">
        <p14:creationId xmlns:p14="http://schemas.microsoft.com/office/powerpoint/2010/main" val="3376292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vi-VN"/>
              <a:t>Qua ca lâm sàng này, em muốn trình bày một trường hợp điển hình của viêm túi mật cấp do sỏi. </a:t>
            </a:r>
          </a:p>
          <a:p>
            <a:pPr marL="171450" indent="-171450">
              <a:buFontTx/>
              <a:buChar char="-"/>
            </a:pPr>
            <a:r>
              <a:rPr lang="vi-VN"/>
              <a:t>Case</a:t>
            </a:r>
            <a:r>
              <a:rPr lang="en-US" dirty="0"/>
              <a:t> </a:t>
            </a:r>
            <a:r>
              <a:rPr lang="en-US" dirty="0" err="1"/>
              <a:t>này</a:t>
            </a:r>
            <a:r>
              <a:rPr lang="vi-VN" dirty="0"/>
              <a:t> </a:t>
            </a:r>
            <a:r>
              <a:rPr lang="vi-VN"/>
              <a:t>được chỉ định mổ cấp cứu trong tua trực. Điều này chứng tỏ TG 2018 áp dụng tùy vào điều kiện cơ sở vật chất và tay nghề phẫu thuật viên của bệnh viện.</a:t>
            </a:r>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80</a:t>
            </a:fld>
            <a:endParaRPr lang="en-US"/>
          </a:p>
        </p:txBody>
      </p:sp>
    </p:spTree>
    <p:extLst>
      <p:ext uri="{BB962C8B-B14F-4D97-AF65-F5344CB8AC3E}">
        <p14:creationId xmlns:p14="http://schemas.microsoft.com/office/powerpoint/2010/main" val="2872155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5A9B2C62-FE30-453D-946B-754E9E42C845}" type="slidenum">
              <a:rPr lang="en-US" smtClean="0"/>
              <a:t>82</a:t>
            </a:fld>
            <a:endParaRPr lang="en-US"/>
          </a:p>
        </p:txBody>
      </p:sp>
    </p:spTree>
    <p:extLst>
      <p:ext uri="{BB962C8B-B14F-4D97-AF65-F5344CB8AC3E}">
        <p14:creationId xmlns:p14="http://schemas.microsoft.com/office/powerpoint/2010/main" val="207154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vi-VN" dirty="0"/>
              <a:t>Phần lớn những BN có sỏi mật không triệu chứng sẽ vẫn duy trì tiếp tục như thế trong phần đời còn lại, 15-25% trong số những người không có triệu chứng sẽ có triệu chứng sau 15 – 20 năm theo dõi</a:t>
            </a:r>
          </a:p>
          <a:p>
            <a:pPr marL="0" lvl="0" indent="0" algn="l" rtl="0">
              <a:lnSpc>
                <a:spcPct val="100000"/>
              </a:lnSpc>
              <a:spcBef>
                <a:spcPts val="0"/>
              </a:spcBef>
              <a:spcAft>
                <a:spcPts val="0"/>
              </a:spcAft>
              <a:buSzPts val="1100"/>
              <a:buNone/>
            </a:pPr>
            <a:r>
              <a:rPr lang="vi-VN" dirty="0"/>
              <a:t>Bữa ăn nhiều chất béo</a:t>
            </a:r>
            <a:r>
              <a:rPr lang="en-US" dirty="0"/>
              <a:t>/</a:t>
            </a:r>
            <a:r>
              <a:rPr lang="en-US" dirty="0" err="1"/>
              <a:t>đạm</a:t>
            </a:r>
            <a:r>
              <a:rPr lang="en-US" dirty="0"/>
              <a:t> có tá </a:t>
            </a:r>
            <a:r>
              <a:rPr lang="en-US" dirty="0" err="1"/>
              <a:t>tràng</a:t>
            </a:r>
            <a:r>
              <a:rPr lang="en-US" dirty="0"/>
              <a:t> =&gt; CCK </a:t>
            </a:r>
            <a:r>
              <a:rPr lang="en-US" dirty="0" err="1"/>
              <a:t>đc</a:t>
            </a:r>
            <a:r>
              <a:rPr lang="en-US" dirty="0"/>
              <a:t> </a:t>
            </a:r>
            <a:r>
              <a:rPr lang="en-US" dirty="0" err="1"/>
              <a:t>phóng</a:t>
            </a:r>
            <a:r>
              <a:rPr lang="en-US" dirty="0"/>
              <a:t> </a:t>
            </a:r>
            <a:r>
              <a:rPr lang="en-US" dirty="0" err="1"/>
              <a:t>thích</a:t>
            </a:r>
            <a:r>
              <a:rPr lang="en-US" dirty="0"/>
              <a:t> =&gt; co </a:t>
            </a:r>
            <a:r>
              <a:rPr lang="en-US" dirty="0" err="1"/>
              <a:t>thắt</a:t>
            </a:r>
            <a:r>
              <a:rPr lang="en-US" dirty="0"/>
              <a:t> </a:t>
            </a:r>
            <a:r>
              <a:rPr lang="en-US" dirty="0" err="1"/>
              <a:t>túi</a:t>
            </a:r>
            <a:r>
              <a:rPr lang="en-US" dirty="0"/>
              <a:t> </a:t>
            </a:r>
            <a:r>
              <a:rPr lang="en-US" dirty="0" err="1"/>
              <a:t>mật</a:t>
            </a:r>
            <a:r>
              <a:rPr lang="en-US" dirty="0"/>
              <a:t> </a:t>
            </a:r>
            <a:r>
              <a:rPr lang="en-US" dirty="0" err="1"/>
              <a:t>va</a:t>
            </a:r>
            <a:r>
              <a:rPr lang="en-US" dirty="0"/>
              <a:t>̀ tang </a:t>
            </a:r>
            <a:r>
              <a:rPr lang="en-US" dirty="0" err="1"/>
              <a:t>tiết</a:t>
            </a:r>
            <a:r>
              <a:rPr lang="en-US" dirty="0"/>
              <a:t> </a:t>
            </a:r>
            <a:r>
              <a:rPr lang="en-US" dirty="0" err="1"/>
              <a:t>mật</a:t>
            </a:r>
            <a:r>
              <a:rPr lang="en-US" dirty="0"/>
              <a:t>, </a:t>
            </a:r>
            <a:r>
              <a:rPr lang="en-US" dirty="0" err="1"/>
              <a:t>khi</a:t>
            </a:r>
            <a:r>
              <a:rPr lang="en-US" dirty="0"/>
              <a:t> </a:t>
            </a:r>
            <a:r>
              <a:rPr lang="en-US" dirty="0" err="1"/>
              <a:t>lòng</a:t>
            </a:r>
            <a:r>
              <a:rPr lang="en-US" dirty="0"/>
              <a:t> TM </a:t>
            </a:r>
            <a:r>
              <a:rPr lang="en-US" dirty="0" err="1"/>
              <a:t>không</a:t>
            </a:r>
            <a:r>
              <a:rPr lang="en-US" dirty="0"/>
              <a:t> </a:t>
            </a:r>
            <a:r>
              <a:rPr lang="en-US" dirty="0" err="1"/>
              <a:t>đc</a:t>
            </a:r>
            <a:r>
              <a:rPr lang="en-US" dirty="0"/>
              <a:t> </a:t>
            </a:r>
            <a:r>
              <a:rPr lang="en-US" dirty="0" err="1"/>
              <a:t>làm</a:t>
            </a:r>
            <a:r>
              <a:rPr lang="en-US" dirty="0"/>
              <a:t> </a:t>
            </a:r>
            <a:r>
              <a:rPr lang="en-US" dirty="0" err="1"/>
              <a:t>trống</a:t>
            </a:r>
            <a:r>
              <a:rPr lang="en-US" dirty="0"/>
              <a:t> </a:t>
            </a:r>
            <a:r>
              <a:rPr lang="en-US" dirty="0" err="1"/>
              <a:t>toàn</a:t>
            </a:r>
            <a:r>
              <a:rPr lang="en-US" dirty="0"/>
              <a:t> </a:t>
            </a:r>
            <a:r>
              <a:rPr lang="en-US" dirty="0" err="1"/>
              <a:t>bô</a:t>
            </a:r>
            <a:r>
              <a:rPr lang="en-US" dirty="0"/>
              <a:t>̣ do </a:t>
            </a:r>
            <a:r>
              <a:rPr lang="en-US" dirty="0" err="1"/>
              <a:t>sỏi</a:t>
            </a:r>
            <a:r>
              <a:rPr lang="en-US" dirty="0"/>
              <a:t> </a:t>
            </a:r>
            <a:r>
              <a:rPr lang="en-US" dirty="0" err="1"/>
              <a:t>kẹt</a:t>
            </a:r>
            <a:r>
              <a:rPr lang="en-US" dirty="0"/>
              <a:t> </a:t>
            </a:r>
            <a:r>
              <a:rPr lang="en-US" dirty="0" err="1"/>
              <a:t>cô</a:t>
            </a:r>
            <a:r>
              <a:rPr lang="en-US" dirty="0"/>
              <a:t>̉ TM =&gt; </a:t>
            </a:r>
            <a:r>
              <a:rPr lang="en-US" dirty="0" err="1"/>
              <a:t>khởi</a:t>
            </a:r>
            <a:r>
              <a:rPr lang="en-US" dirty="0"/>
              <a:t> </a:t>
            </a:r>
            <a:r>
              <a:rPr lang="en-US" dirty="0" err="1"/>
              <a:t>phát</a:t>
            </a:r>
            <a:r>
              <a:rPr lang="en-US" dirty="0"/>
              <a:t> </a:t>
            </a:r>
            <a:r>
              <a:rPr lang="en-US" dirty="0" err="1"/>
              <a:t>cơn</a:t>
            </a:r>
            <a:r>
              <a:rPr lang="en-US" dirty="0"/>
              <a:t> </a:t>
            </a:r>
            <a:r>
              <a:rPr lang="en-US" dirty="0" err="1"/>
              <a:t>đau</a:t>
            </a:r>
            <a:endParaRPr lang="en-US" dirty="0"/>
          </a:p>
          <a:p>
            <a:pPr marL="171450" lvl="0" indent="-171450" algn="l" rtl="0">
              <a:lnSpc>
                <a:spcPct val="100000"/>
              </a:lnSpc>
              <a:spcBef>
                <a:spcPts val="0"/>
              </a:spcBef>
              <a:spcAft>
                <a:spcPts val="0"/>
              </a:spcAft>
              <a:buSzPts val="1100"/>
              <a:buFontTx/>
              <a:buChar char="-"/>
            </a:pPr>
            <a:r>
              <a:rPr lang="en-US" dirty="0"/>
              <a:t>O: </a:t>
            </a:r>
            <a:r>
              <a:rPr lang="en-US" dirty="0" err="1"/>
              <a:t>đau</a:t>
            </a:r>
            <a:r>
              <a:rPr lang="en-US" dirty="0"/>
              <a:t> </a:t>
            </a:r>
            <a:r>
              <a:rPr lang="en-US" dirty="0" err="1"/>
              <a:t>vê</a:t>
            </a:r>
            <a:r>
              <a:rPr lang="en-US" dirty="0"/>
              <a:t>̀ </a:t>
            </a:r>
            <a:r>
              <a:rPr lang="en-US" dirty="0" err="1"/>
              <a:t>đêm</a:t>
            </a:r>
            <a:r>
              <a:rPr lang="en-US" dirty="0"/>
              <a:t>: do </a:t>
            </a:r>
            <a:r>
              <a:rPr lang="en-US" dirty="0" err="1"/>
              <a:t>người</a:t>
            </a:r>
            <a:r>
              <a:rPr lang="en-US" dirty="0"/>
              <a:t> </a:t>
            </a:r>
            <a:r>
              <a:rPr lang="en-US" dirty="0" err="1"/>
              <a:t>bệnh</a:t>
            </a:r>
            <a:r>
              <a:rPr lang="en-US" dirty="0"/>
              <a:t> ở </a:t>
            </a:r>
            <a:r>
              <a:rPr lang="en-US" dirty="0" err="1"/>
              <a:t>tư</a:t>
            </a:r>
            <a:r>
              <a:rPr lang="en-US" dirty="0"/>
              <a:t> </a:t>
            </a:r>
            <a:r>
              <a:rPr lang="en-US" dirty="0" err="1"/>
              <a:t>thê</a:t>
            </a:r>
            <a:r>
              <a:rPr lang="en-US" dirty="0"/>
              <a:t>́ </a:t>
            </a:r>
            <a:r>
              <a:rPr lang="en-US" dirty="0" err="1"/>
              <a:t>nằm</a:t>
            </a:r>
            <a:r>
              <a:rPr lang="en-US" dirty="0"/>
              <a:t>, </a:t>
            </a:r>
            <a:r>
              <a:rPr lang="en-US" dirty="0" err="1"/>
              <a:t>phễu</a:t>
            </a:r>
            <a:r>
              <a:rPr lang="en-US" dirty="0"/>
              <a:t> </a:t>
            </a:r>
            <a:r>
              <a:rPr lang="en-US" dirty="0" err="1"/>
              <a:t>va</a:t>
            </a:r>
            <a:r>
              <a:rPr lang="en-US" dirty="0"/>
              <a:t>̀ </a:t>
            </a:r>
            <a:r>
              <a:rPr lang="en-US" dirty="0" err="1"/>
              <a:t>cô</a:t>
            </a:r>
            <a:r>
              <a:rPr lang="en-US" dirty="0"/>
              <a:t>̉ </a:t>
            </a:r>
            <a:r>
              <a:rPr lang="en-US" dirty="0" err="1"/>
              <a:t>túi</a:t>
            </a:r>
            <a:r>
              <a:rPr lang="en-US" dirty="0"/>
              <a:t> </a:t>
            </a:r>
            <a:r>
              <a:rPr lang="en-US" dirty="0" err="1"/>
              <a:t>mật</a:t>
            </a:r>
            <a:r>
              <a:rPr lang="en-US" dirty="0"/>
              <a:t> là </a:t>
            </a:r>
            <a:r>
              <a:rPr lang="en-US" dirty="0" err="1"/>
              <a:t>nơi</a:t>
            </a:r>
            <a:r>
              <a:rPr lang="en-US" dirty="0"/>
              <a:t> </a:t>
            </a:r>
            <a:r>
              <a:rPr lang="en-US" dirty="0" err="1"/>
              <a:t>thấp</a:t>
            </a:r>
            <a:r>
              <a:rPr lang="en-US" dirty="0"/>
              <a:t> </a:t>
            </a:r>
            <a:r>
              <a:rPr lang="en-US" dirty="0" err="1"/>
              <a:t>nhất</a:t>
            </a:r>
            <a:r>
              <a:rPr lang="en-US" dirty="0"/>
              <a:t> </a:t>
            </a:r>
            <a:r>
              <a:rPr lang="en-US" dirty="0" err="1"/>
              <a:t>nên</a:t>
            </a:r>
            <a:r>
              <a:rPr lang="en-US" dirty="0"/>
              <a:t> </a:t>
            </a:r>
            <a:r>
              <a:rPr lang="en-US" dirty="0" err="1"/>
              <a:t>sỏi</a:t>
            </a:r>
            <a:r>
              <a:rPr lang="en-US" dirty="0"/>
              <a:t> </a:t>
            </a:r>
            <a:r>
              <a:rPr lang="en-US" dirty="0" err="1"/>
              <a:t>dê</a:t>
            </a:r>
            <a:r>
              <a:rPr lang="en-US" dirty="0"/>
              <a:t>̃ bị </a:t>
            </a:r>
            <a:r>
              <a:rPr lang="en-US" dirty="0" err="1"/>
              <a:t>kẹt</a:t>
            </a:r>
            <a:r>
              <a:rPr lang="en-US" dirty="0"/>
              <a:t> ở </a:t>
            </a:r>
            <a:r>
              <a:rPr lang="en-US" dirty="0" err="1"/>
              <a:t>đây</a:t>
            </a:r>
            <a:endParaRPr lang="en-US" dirty="0"/>
          </a:p>
          <a:p>
            <a:pPr marL="171450" lvl="0" indent="-171450" algn="l" rtl="0">
              <a:lnSpc>
                <a:spcPct val="100000"/>
              </a:lnSpc>
              <a:spcBef>
                <a:spcPts val="0"/>
              </a:spcBef>
              <a:spcAft>
                <a:spcPts val="0"/>
              </a:spcAft>
              <a:buSzPts val="1100"/>
              <a:buFontTx/>
              <a:buChar char="-"/>
            </a:pPr>
            <a:r>
              <a:rPr lang="en-US" dirty="0"/>
              <a:t>A: </a:t>
            </a:r>
            <a:r>
              <a:rPr lang="en-US" dirty="0" err="1"/>
              <a:t>sau</a:t>
            </a:r>
            <a:r>
              <a:rPr lang="en-US" dirty="0"/>
              <a:t> </a:t>
            </a:r>
            <a:r>
              <a:rPr lang="en-US" dirty="0" err="1"/>
              <a:t>nôn</a:t>
            </a:r>
            <a:r>
              <a:rPr lang="en-US" dirty="0"/>
              <a:t> </a:t>
            </a:r>
            <a:r>
              <a:rPr lang="en-US" dirty="0" err="1"/>
              <a:t>không</a:t>
            </a:r>
            <a:r>
              <a:rPr lang="en-US" dirty="0"/>
              <a:t> </a:t>
            </a:r>
            <a:r>
              <a:rPr lang="en-US" dirty="0" err="1"/>
              <a:t>giảm</a:t>
            </a:r>
            <a:r>
              <a:rPr lang="en-US" dirty="0"/>
              <a:t> </a:t>
            </a:r>
            <a:r>
              <a:rPr lang="en-US" dirty="0" err="1"/>
              <a:t>đau</a:t>
            </a:r>
            <a:endParaRPr lang="en-US" dirty="0"/>
          </a:p>
          <a:p>
            <a:pPr marL="171450" lvl="0" indent="-171450" algn="l" rtl="0">
              <a:lnSpc>
                <a:spcPct val="100000"/>
              </a:lnSpc>
              <a:spcBef>
                <a:spcPts val="0"/>
              </a:spcBef>
              <a:spcAft>
                <a:spcPts val="0"/>
              </a:spcAft>
              <a:buSzPts val="1100"/>
              <a:buFontTx/>
              <a:buChar char="-"/>
            </a:pPr>
            <a:r>
              <a:rPr lang="en-US" dirty="0"/>
              <a:t>E: </a:t>
            </a:r>
            <a:r>
              <a:rPr lang="en-US" dirty="0" err="1"/>
              <a:t>một</a:t>
            </a:r>
            <a:r>
              <a:rPr lang="en-US" dirty="0"/>
              <a:t> </a:t>
            </a:r>
            <a:r>
              <a:rPr lang="en-US" dirty="0" err="1"/>
              <a:t>sô</a:t>
            </a:r>
            <a:r>
              <a:rPr lang="en-US" dirty="0"/>
              <a:t>́ </a:t>
            </a:r>
            <a:r>
              <a:rPr lang="en-US" dirty="0" err="1"/>
              <a:t>trường</a:t>
            </a:r>
            <a:r>
              <a:rPr lang="en-US" dirty="0"/>
              <a:t> </a:t>
            </a:r>
            <a:r>
              <a:rPr lang="en-US" dirty="0" err="1"/>
              <a:t>hợp</a:t>
            </a:r>
            <a:r>
              <a:rPr lang="en-US" dirty="0"/>
              <a:t> </a:t>
            </a:r>
            <a:r>
              <a:rPr lang="en-US" dirty="0" err="1"/>
              <a:t>đau</a:t>
            </a:r>
            <a:r>
              <a:rPr lang="en-US" dirty="0"/>
              <a:t> </a:t>
            </a:r>
            <a:r>
              <a:rPr lang="en-US" dirty="0" err="1"/>
              <a:t>giảm</a:t>
            </a:r>
            <a:r>
              <a:rPr lang="en-US" dirty="0"/>
              <a:t> hay </a:t>
            </a:r>
            <a:r>
              <a:rPr lang="en-US" dirty="0" err="1"/>
              <a:t>mất</a:t>
            </a:r>
            <a:r>
              <a:rPr lang="en-US" dirty="0"/>
              <a:t> </a:t>
            </a:r>
            <a:r>
              <a:rPr lang="en-US" dirty="0" err="1"/>
              <a:t>đi</a:t>
            </a:r>
            <a:r>
              <a:rPr lang="en-US" dirty="0"/>
              <a:t> </a:t>
            </a:r>
            <a:r>
              <a:rPr lang="en-US" dirty="0" err="1"/>
              <a:t>nhơ</a:t>
            </a:r>
            <a:r>
              <a:rPr lang="en-US" dirty="0"/>
              <a:t>̀ </a:t>
            </a:r>
            <a:r>
              <a:rPr lang="en-US" dirty="0" err="1"/>
              <a:t>thuốc</a:t>
            </a:r>
            <a:r>
              <a:rPr lang="en-US" dirty="0"/>
              <a:t> </a:t>
            </a:r>
            <a:r>
              <a:rPr lang="en-US" dirty="0" err="1"/>
              <a:t>giảm</a:t>
            </a:r>
            <a:r>
              <a:rPr lang="en-US" dirty="0"/>
              <a:t> </a:t>
            </a:r>
            <a:r>
              <a:rPr lang="en-US" dirty="0" err="1"/>
              <a:t>đau</a:t>
            </a:r>
            <a:r>
              <a:rPr lang="en-US" dirty="0"/>
              <a:t> </a:t>
            </a:r>
            <a:r>
              <a:rPr lang="en-US" dirty="0" err="1"/>
              <a:t>chống</a:t>
            </a:r>
            <a:r>
              <a:rPr lang="en-US" dirty="0"/>
              <a:t> co </a:t>
            </a:r>
            <a:r>
              <a:rPr lang="en-US" dirty="0" err="1"/>
              <a:t>thắt</a:t>
            </a:r>
            <a:r>
              <a:rPr lang="en-US" dirty="0"/>
              <a:t> </a:t>
            </a:r>
            <a:r>
              <a:rPr lang="en-US" dirty="0" err="1"/>
              <a:t>hoặc</a:t>
            </a:r>
            <a:r>
              <a:rPr lang="en-US" dirty="0"/>
              <a:t> </a:t>
            </a:r>
            <a:r>
              <a:rPr lang="en-US" dirty="0" err="1"/>
              <a:t>người</a:t>
            </a:r>
            <a:r>
              <a:rPr lang="en-US" dirty="0"/>
              <a:t> </a:t>
            </a:r>
            <a:r>
              <a:rPr lang="en-US" dirty="0" err="1"/>
              <a:t>bệnh</a:t>
            </a:r>
            <a:r>
              <a:rPr lang="en-US" dirty="0"/>
              <a:t> </a:t>
            </a:r>
            <a:r>
              <a:rPr lang="en-US" dirty="0" err="1"/>
              <a:t>xoay</a:t>
            </a:r>
            <a:r>
              <a:rPr lang="en-US" dirty="0"/>
              <a:t> </a:t>
            </a:r>
            <a:r>
              <a:rPr lang="en-US" dirty="0" err="1"/>
              <a:t>trơ</a:t>
            </a:r>
            <a:r>
              <a:rPr lang="en-US" dirty="0"/>
              <a:t>̉ </a:t>
            </a:r>
            <a:r>
              <a:rPr lang="en-US" dirty="0" err="1"/>
              <a:t>tư</a:t>
            </a:r>
            <a:r>
              <a:rPr lang="en-US" dirty="0"/>
              <a:t> </a:t>
            </a:r>
            <a:r>
              <a:rPr lang="en-US" dirty="0" err="1"/>
              <a:t>thê</a:t>
            </a:r>
            <a:r>
              <a:rPr lang="en-US" dirty="0"/>
              <a:t>́ </a:t>
            </a:r>
            <a:r>
              <a:rPr lang="en-US" dirty="0" err="1"/>
              <a:t>nên</a:t>
            </a:r>
            <a:r>
              <a:rPr lang="en-US" dirty="0"/>
              <a:t> </a:t>
            </a:r>
            <a:r>
              <a:rPr lang="en-US" dirty="0" err="1"/>
              <a:t>viêm</a:t>
            </a:r>
            <a:r>
              <a:rPr lang="en-US" dirty="0"/>
              <a:t> </a:t>
            </a:r>
            <a:r>
              <a:rPr lang="en-US" dirty="0" err="1"/>
              <a:t>sỏi</a:t>
            </a:r>
            <a:r>
              <a:rPr lang="en-US" dirty="0"/>
              <a:t> </a:t>
            </a:r>
            <a:r>
              <a:rPr lang="en-US" dirty="0" err="1"/>
              <a:t>không</a:t>
            </a:r>
            <a:r>
              <a:rPr lang="en-US" dirty="0"/>
              <a:t> </a:t>
            </a:r>
            <a:r>
              <a:rPr lang="en-US" dirty="0" err="1"/>
              <a:t>còn</a:t>
            </a:r>
            <a:r>
              <a:rPr lang="en-US" dirty="0"/>
              <a:t> bị </a:t>
            </a:r>
            <a:r>
              <a:rPr lang="en-US" dirty="0" err="1"/>
              <a:t>kẹt</a:t>
            </a:r>
            <a:endParaRPr lang="en-US" dirty="0"/>
          </a:p>
          <a:p>
            <a:pPr marL="171450" lvl="0" indent="-171450" algn="l" rtl="0">
              <a:lnSpc>
                <a:spcPct val="100000"/>
              </a:lnSpc>
              <a:spcBef>
                <a:spcPts val="0"/>
              </a:spcBef>
              <a:spcAft>
                <a:spcPts val="0"/>
              </a:spcAft>
              <a:buSzPts val="1100"/>
              <a:buFontTx/>
              <a:buChar char="-"/>
            </a:pPr>
            <a:r>
              <a:rPr lang="en-US" dirty="0" err="1"/>
              <a:t>Tình</a:t>
            </a:r>
            <a:r>
              <a:rPr lang="en-US" dirty="0"/>
              <a:t> </a:t>
            </a:r>
            <a:r>
              <a:rPr lang="en-US" dirty="0" err="1"/>
              <a:t>trạng</a:t>
            </a:r>
            <a:r>
              <a:rPr lang="en-US" dirty="0"/>
              <a:t> </a:t>
            </a:r>
            <a:r>
              <a:rPr lang="en-US" dirty="0" err="1"/>
              <a:t>tắc</a:t>
            </a:r>
            <a:r>
              <a:rPr lang="en-US" dirty="0"/>
              <a:t> </a:t>
            </a:r>
            <a:r>
              <a:rPr lang="en-US" dirty="0" err="1"/>
              <a:t>nghẽn</a:t>
            </a:r>
            <a:r>
              <a:rPr lang="en-US" dirty="0"/>
              <a:t> -&gt; ứ </a:t>
            </a:r>
            <a:r>
              <a:rPr lang="en-US" dirty="0" err="1"/>
              <a:t>đọng</a:t>
            </a:r>
            <a:r>
              <a:rPr lang="en-US" dirty="0"/>
              <a:t> </a:t>
            </a:r>
            <a:r>
              <a:rPr lang="en-US" dirty="0" err="1"/>
              <a:t>dịch</a:t>
            </a:r>
            <a:r>
              <a:rPr lang="en-US" dirty="0"/>
              <a:t>, tang </a:t>
            </a:r>
            <a:r>
              <a:rPr lang="en-US" dirty="0" err="1"/>
              <a:t>áp</a:t>
            </a:r>
            <a:r>
              <a:rPr lang="en-US" dirty="0"/>
              <a:t> </a:t>
            </a:r>
            <a:r>
              <a:rPr lang="en-US" dirty="0" err="1"/>
              <a:t>lưc</a:t>
            </a:r>
            <a:r>
              <a:rPr lang="en-US" dirty="0"/>
              <a:t> </a:t>
            </a:r>
            <a:r>
              <a:rPr lang="en-US" dirty="0" err="1"/>
              <a:t>lòng</a:t>
            </a:r>
            <a:r>
              <a:rPr lang="en-US" dirty="0"/>
              <a:t> </a:t>
            </a:r>
            <a:r>
              <a:rPr lang="en-US" dirty="0" err="1"/>
              <a:t>túi</a:t>
            </a:r>
            <a:r>
              <a:rPr lang="en-US" dirty="0"/>
              <a:t> </a:t>
            </a:r>
            <a:r>
              <a:rPr lang="en-US" dirty="0" err="1"/>
              <a:t>mật</a:t>
            </a:r>
            <a:r>
              <a:rPr lang="en-US" dirty="0"/>
              <a:t> -&gt; vi </a:t>
            </a:r>
            <a:r>
              <a:rPr lang="en-US" dirty="0" err="1"/>
              <a:t>khuẩn</a:t>
            </a:r>
            <a:r>
              <a:rPr lang="en-US" dirty="0"/>
              <a:t> </a:t>
            </a:r>
            <a:r>
              <a:rPr lang="en-US" dirty="0" err="1"/>
              <a:t>phát</a:t>
            </a:r>
            <a:r>
              <a:rPr lang="en-US" dirty="0"/>
              <a:t> </a:t>
            </a:r>
            <a:r>
              <a:rPr lang="en-US" dirty="0" err="1"/>
              <a:t>triển</a:t>
            </a:r>
            <a:r>
              <a:rPr lang="en-US" dirty="0"/>
              <a:t> -&gt; </a:t>
            </a:r>
            <a:r>
              <a:rPr lang="en-US" dirty="0" err="1"/>
              <a:t>viêm</a:t>
            </a:r>
            <a:r>
              <a:rPr lang="en-US" dirty="0"/>
              <a:t> </a:t>
            </a:r>
            <a:r>
              <a:rPr lang="en-US" dirty="0" err="1"/>
              <a:t>túi</a:t>
            </a:r>
            <a:r>
              <a:rPr lang="en-US" dirty="0"/>
              <a:t> </a:t>
            </a:r>
            <a:r>
              <a:rPr lang="en-US" dirty="0" err="1"/>
              <a:t>mật</a:t>
            </a:r>
            <a:r>
              <a:rPr lang="en-US" dirty="0"/>
              <a:t> </a:t>
            </a:r>
            <a:r>
              <a:rPr lang="en-US" dirty="0" err="1"/>
              <a:t>cấp</a:t>
            </a:r>
            <a:r>
              <a:rPr lang="en-US" dirty="0"/>
              <a:t> -&gt; </a:t>
            </a:r>
            <a:r>
              <a:rPr lang="en-US" dirty="0" err="1"/>
              <a:t>đau</a:t>
            </a:r>
            <a:r>
              <a:rPr lang="en-US" dirty="0"/>
              <a:t> </a:t>
            </a:r>
            <a:r>
              <a:rPr lang="en-US" dirty="0" err="1"/>
              <a:t>khu</a:t>
            </a:r>
            <a:r>
              <a:rPr lang="en-US" dirty="0"/>
              <a:t> </a:t>
            </a:r>
            <a:r>
              <a:rPr lang="en-US" dirty="0" err="1"/>
              <a:t>tru</a:t>
            </a:r>
            <a:r>
              <a:rPr lang="en-US" dirty="0"/>
              <a:t>́ </a:t>
            </a:r>
            <a:r>
              <a:rPr lang="en-US" dirty="0" err="1"/>
              <a:t>ro</a:t>
            </a:r>
            <a:r>
              <a:rPr lang="en-US" dirty="0"/>
              <a:t>̃ </a:t>
            </a:r>
            <a:r>
              <a:rPr lang="en-US" dirty="0" err="1"/>
              <a:t>vùng</a:t>
            </a:r>
            <a:r>
              <a:rPr lang="en-US" dirty="0"/>
              <a:t> </a:t>
            </a:r>
            <a:r>
              <a:rPr lang="en-US" dirty="0" err="1"/>
              <a:t>dưới</a:t>
            </a:r>
            <a:r>
              <a:rPr lang="en-US" dirty="0"/>
              <a:t> </a:t>
            </a:r>
            <a:r>
              <a:rPr lang="en-US" dirty="0" err="1"/>
              <a:t>sườn</a:t>
            </a:r>
            <a:r>
              <a:rPr lang="en-US" dirty="0"/>
              <a:t> </a:t>
            </a:r>
            <a:r>
              <a:rPr lang="en-US" dirty="0" err="1"/>
              <a:t>phải</a:t>
            </a:r>
            <a:r>
              <a:rPr lang="en-US" dirty="0"/>
              <a:t>.</a:t>
            </a:r>
            <a:endParaRPr lang="vi-VN" dirty="0"/>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9</a:t>
            </a:fld>
            <a:endParaRPr lang="en-US"/>
          </a:p>
        </p:txBody>
      </p:sp>
    </p:spTree>
    <p:extLst>
      <p:ext uri="{BB962C8B-B14F-4D97-AF65-F5344CB8AC3E}">
        <p14:creationId xmlns:p14="http://schemas.microsoft.com/office/powerpoint/2010/main" val="2629540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10</a:t>
            </a:fld>
            <a:endParaRPr lang="en-US"/>
          </a:p>
        </p:txBody>
      </p:sp>
    </p:spTree>
    <p:extLst>
      <p:ext uri="{BB962C8B-B14F-4D97-AF65-F5344CB8AC3E}">
        <p14:creationId xmlns:p14="http://schemas.microsoft.com/office/powerpoint/2010/main" val="364542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vi-VN"/>
              <a:t>Siêu âm là xét nghiệm nhạy, chi phí thấp, độ ti cậy cao vào có thể lặp lại nhiều lần để khảo sát bệnh lý đường mật</a:t>
            </a:r>
          </a:p>
          <a:p>
            <a:pPr marL="0" lvl="0" indent="0" algn="l" rtl="0">
              <a:lnSpc>
                <a:spcPct val="100000"/>
              </a:lnSpc>
              <a:spcBef>
                <a:spcPts val="0"/>
              </a:spcBef>
              <a:spcAft>
                <a:spcPts val="0"/>
              </a:spcAft>
              <a:buSzPts val="1100"/>
              <a:buNone/>
            </a:pPr>
            <a:r>
              <a:rPr lang="vi-VN"/>
              <a:t>Trong những trường hợp không cấp cứu, việc kiểm tra nên được tiến hành với bệnh nhân đã nhịn ăn ít nhất </a:t>
            </a:r>
            <a:r>
              <a:rPr lang="en-US"/>
              <a:t>8</a:t>
            </a:r>
            <a:r>
              <a:rPr lang="vi-VN"/>
              <a:t> giờ vì sỏi được nhìn thấy rõ nhất khi được bao quanh bởi mật trong túi mật căng</a:t>
            </a:r>
          </a:p>
          <a:p>
            <a:pPr marL="0" lvl="0" indent="0" algn="l" rtl="0">
              <a:lnSpc>
                <a:spcPct val="100000"/>
              </a:lnSpc>
              <a:spcBef>
                <a:spcPts val="0"/>
              </a:spcBef>
              <a:spcAft>
                <a:spcPts val="0"/>
              </a:spcAft>
              <a:buSzPts val="1100"/>
              <a:buNone/>
            </a:pPr>
            <a:r>
              <a:rPr lang="vi-VN"/>
              <a:t>Với những sỏi không cản quang, siêu âm nhạy hơn CT</a:t>
            </a:r>
          </a:p>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11</a:t>
            </a:fld>
            <a:endParaRPr lang="en-US"/>
          </a:p>
        </p:txBody>
      </p:sp>
    </p:spTree>
    <p:extLst>
      <p:ext uri="{BB962C8B-B14F-4D97-AF65-F5344CB8AC3E}">
        <p14:creationId xmlns:p14="http://schemas.microsoft.com/office/powerpoint/2010/main" val="1946311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100"/>
              <a:buFont typeface="Arial"/>
              <a:buNone/>
            </a:pPr>
            <a:r>
              <a:rPr lang="vi-VN"/>
              <a:t>Hình ảnh sỏi túi mật điển hình: </a:t>
            </a:r>
            <a:r>
              <a:rPr lang="vi-VN" sz="1200"/>
              <a:t>Cấu trúc phản âm dày, bóng lưng sau sỏi</a:t>
            </a:r>
            <a:endParaRPr lang="vi-VN"/>
          </a:p>
          <a:p>
            <a:endParaRPr lang="en-US"/>
          </a:p>
        </p:txBody>
      </p:sp>
      <p:sp>
        <p:nvSpPr>
          <p:cNvPr id="4" name="Slide Number Placeholder 3"/>
          <p:cNvSpPr>
            <a:spLocks noGrp="1"/>
          </p:cNvSpPr>
          <p:nvPr>
            <p:ph type="sldNum" sz="quarter" idx="5"/>
          </p:nvPr>
        </p:nvSpPr>
        <p:spPr/>
        <p:txBody>
          <a:bodyPr/>
          <a:lstStyle/>
          <a:p>
            <a:fld id="{5A9B2C62-FE30-453D-946B-754E9E42C845}" type="slidenum">
              <a:rPr lang="en-US" smtClean="0"/>
              <a:t>12</a:t>
            </a:fld>
            <a:endParaRPr lang="en-US"/>
          </a:p>
        </p:txBody>
      </p:sp>
    </p:spTree>
    <p:extLst>
      <p:ext uri="{BB962C8B-B14F-4D97-AF65-F5344CB8AC3E}">
        <p14:creationId xmlns:p14="http://schemas.microsoft.com/office/powerpoint/2010/main" val="2900857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cap="none">
                <a:solidFill>
                  <a:srgbClr val="000000"/>
                </a:solidFill>
                <a:latin typeface="Arial"/>
                <a:ea typeface="Arial"/>
                <a:cs typeface="Arial"/>
                <a:sym typeface="Arial"/>
              </a:rPr>
              <a:t>Hình ảnh siêu âm của polyp túi mật (mũi tên vàng) so sánh với sỏi túi mật (đầu mũi tên). Hình ảnh bóng lưng của sỏi (mũi tên ngắt quãng) so với không có hình ảnh bóng lưng của polyp</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vi-VN"/>
              <a:t>Polyp túi mật sẽ có 2 đặc điểm khác với sỏi là: không có hình ảnh bóng lưng, không di động theo tư thế</a:t>
            </a:r>
          </a:p>
        </p:txBody>
      </p:sp>
      <p:sp>
        <p:nvSpPr>
          <p:cNvPr id="4" name="Slide Number Placeholder 3"/>
          <p:cNvSpPr>
            <a:spLocks noGrp="1"/>
          </p:cNvSpPr>
          <p:nvPr>
            <p:ph type="sldNum" sz="quarter" idx="5"/>
          </p:nvPr>
        </p:nvSpPr>
        <p:spPr/>
        <p:txBody>
          <a:bodyPr/>
          <a:lstStyle/>
          <a:p>
            <a:fld id="{5A9B2C62-FE30-453D-946B-754E9E42C845}" type="slidenum">
              <a:rPr lang="en-US" smtClean="0"/>
              <a:t>13</a:t>
            </a:fld>
            <a:endParaRPr lang="en-US"/>
          </a:p>
        </p:txBody>
      </p:sp>
    </p:spTree>
    <p:extLst>
      <p:ext uri="{BB962C8B-B14F-4D97-AF65-F5344CB8AC3E}">
        <p14:creationId xmlns:p14="http://schemas.microsoft.com/office/powerpoint/2010/main" val="141051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rgbClr val="FFCE5A"/>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lvl1pPr>
              <a:defRPr>
                <a:solidFill>
                  <a:srgbClr val="FFCE5A"/>
                </a:solidFill>
              </a:defRPr>
            </a:lvl1pPr>
          </a:lstStyle>
          <a:p>
            <a:r>
              <a:rPr lang="en-US"/>
              <a:t>Click icon to add picture</a:t>
            </a:r>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ln/>
        </p:spPr>
        <p:style>
          <a:lnRef idx="1">
            <a:schemeClr val="accent4"/>
          </a:lnRef>
          <a:fillRef idx="0">
            <a:schemeClr val="accent4"/>
          </a:fillRef>
          <a:effectRef idx="0">
            <a:schemeClr val="accent4"/>
          </a:effectRef>
          <a:fontRef idx="minor">
            <a:schemeClr val="tx1"/>
          </a:fontRef>
        </p:style>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rgbClr val="FFCE5A"/>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lvl1pPr>
              <a:defRPr>
                <a:solidFill>
                  <a:srgbClr val="FFCE5A"/>
                </a:solidFill>
              </a:defRPr>
            </a:lvl1p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rgbClr val="FFCE5A"/>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rgbClr val="FFCE5A"/>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rgbClr val="FFCE5A"/>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a:solidFill>
                <a:schemeClr val="tx2">
                  <a:lumMod val="50000"/>
                </a:schemeClr>
              </a:solidFill>
              <a:latin typeface="Biome Light" panose="020B0303030204020804" pitchFamily="34" charset="0"/>
              <a:cs typeface="Biome Light" panose="020B0303030204020804" pitchFamily="34" charset="0"/>
            </a:endParaRPr>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rgbClr val="FFCE5A"/>
                </a:solidFill>
                <a:latin typeface="+mn-lt"/>
                <a:ea typeface="+mn-ea"/>
                <a:cs typeface="+mn-cs"/>
              </a:defRPr>
            </a:lvl1pPr>
          </a:lstStyle>
          <a:p>
            <a:pPr marL="0" lvl="0" indent="0">
              <a:spcBef>
                <a:spcPts val="1000"/>
              </a:spcBef>
              <a:buFont typeface="Arial" panose="020B0604020202020204" pitchFamily="34" charset="0"/>
            </a:pPr>
            <a:r>
              <a:rPr lang="en-US"/>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rgbClr val="FFCE5A"/>
                </a:solidFill>
                <a:latin typeface="+mn-lt"/>
                <a:ea typeface="+mn-ea"/>
                <a:cs typeface="+mn-cs"/>
              </a:defRPr>
            </a:lvl1pPr>
          </a:lstStyle>
          <a:p>
            <a:pPr lvl="0"/>
            <a:r>
              <a:rPr lang="en-US"/>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5/23/23</a:t>
            </a:fld>
            <a:endParaRPr lang="en-US"/>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a:t>Title</a:t>
            </a:r>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07D0-9351-2B13-088A-0CB01348070B}"/>
              </a:ext>
            </a:extLst>
          </p:cNvPr>
          <p:cNvSpPr>
            <a:spLocks noGrp="1"/>
          </p:cNvSpPr>
          <p:nvPr>
            <p:ph type="title"/>
          </p:nvPr>
        </p:nvSpPr>
        <p:spPr/>
        <p:txBody>
          <a:bodyPr/>
          <a:lstStyle>
            <a:lvl1pPr>
              <a:defRPr>
                <a:solidFill>
                  <a:srgbClr val="FFCE5A"/>
                </a:solidFill>
                <a:latin typeface="+mj-lt"/>
              </a:defRPr>
            </a:lvl1pPr>
          </a:lstStyle>
          <a:p>
            <a:r>
              <a:rPr lang="en-US" dirty="0"/>
              <a:t>Click to edit Master title style</a:t>
            </a:r>
            <a:endParaRPr lang="vi-VN" dirty="0"/>
          </a:p>
        </p:txBody>
      </p:sp>
      <p:sp>
        <p:nvSpPr>
          <p:cNvPr id="3" name="Content Placeholder 2">
            <a:extLst>
              <a:ext uri="{FF2B5EF4-FFF2-40B4-BE49-F238E27FC236}">
                <a16:creationId xmlns:a16="http://schemas.microsoft.com/office/drawing/2014/main" id="{ED0323DD-507B-BBB8-D07D-48F1C98212B8}"/>
              </a:ext>
            </a:extLst>
          </p:cNvPr>
          <p:cNvSpPr>
            <a:spLocks noGrp="1"/>
          </p:cNvSpPr>
          <p:nvPr>
            <p:ph idx="1"/>
          </p:nvPr>
        </p:nvSpPr>
        <p:spPr/>
        <p:txBody>
          <a:bodyPr/>
          <a:lstStyle>
            <a:lvl1pPr>
              <a:defRPr>
                <a:solidFill>
                  <a:srgbClr val="FFCE5A"/>
                </a:solidFill>
                <a:latin typeface="+mn-lt"/>
              </a:defRPr>
            </a:lvl1pPr>
            <a:lvl2pPr>
              <a:defRPr>
                <a:solidFill>
                  <a:srgbClr val="FFCE5A"/>
                </a:solidFill>
                <a:latin typeface="+mn-lt"/>
              </a:defRPr>
            </a:lvl2pPr>
            <a:lvl3pPr>
              <a:defRPr>
                <a:solidFill>
                  <a:srgbClr val="FFCE5A"/>
                </a:solidFill>
                <a:latin typeface="+mn-lt"/>
              </a:defRPr>
            </a:lvl3pPr>
            <a:lvl4pPr>
              <a:defRPr>
                <a:solidFill>
                  <a:srgbClr val="FFCE5A"/>
                </a:solidFill>
                <a:latin typeface="+mn-lt"/>
              </a:defRPr>
            </a:lvl4pPr>
            <a:lvl5pPr>
              <a:defRPr>
                <a:solidFill>
                  <a:srgbClr val="FFCE5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Tree>
    <p:extLst>
      <p:ext uri="{BB962C8B-B14F-4D97-AF65-F5344CB8AC3E}">
        <p14:creationId xmlns:p14="http://schemas.microsoft.com/office/powerpoint/2010/main" val="4144889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EE2B-F17B-F7D9-8FFD-728DBADF7B19}"/>
              </a:ext>
            </a:extLst>
          </p:cNvPr>
          <p:cNvSpPr>
            <a:spLocks noGrp="1"/>
          </p:cNvSpPr>
          <p:nvPr>
            <p:ph type="title"/>
          </p:nvPr>
        </p:nvSpPr>
        <p:spPr/>
        <p:txBody>
          <a:bodyPr/>
          <a:lstStyle/>
          <a:p>
            <a:r>
              <a:rPr lang="en-US"/>
              <a:t>Click to edit Master title style</a:t>
            </a:r>
            <a:endParaRPr lang="vi-VN"/>
          </a:p>
        </p:txBody>
      </p:sp>
    </p:spTree>
    <p:extLst>
      <p:ext uri="{BB962C8B-B14F-4D97-AF65-F5344CB8AC3E}">
        <p14:creationId xmlns:p14="http://schemas.microsoft.com/office/powerpoint/2010/main" val="1976308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E05-9CF3-B284-5F49-876928DDBB2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35C08197-7796-BB33-5BF3-BBF59E25C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ED01370-9ADC-C7A3-92FC-19D000F7EC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4198747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rgbClr val="FFCE5A"/>
                </a:solidFill>
              </a:defRPr>
            </a:lvl1pPr>
          </a:lstStyle>
          <a:p>
            <a:pPr lvl="0"/>
            <a:r>
              <a:rPr lang="en-US"/>
              <a:t>Click to edit Master text styles</a:t>
            </a:r>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rgbClr val="FFCE5A"/>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lvl1pPr>
              <a:defRPr>
                <a:solidFill>
                  <a:srgbClr val="FFCE5A"/>
                </a:solidFill>
              </a:defRPr>
            </a:lvl1p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lvl1pPr>
              <a:defRPr>
                <a:solidFill>
                  <a:srgbClr val="FFCE5A"/>
                </a:solidFill>
              </a:defRPr>
            </a:lvl1p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lvl1pPr>
              <a:defRPr>
                <a:solidFill>
                  <a:srgbClr val="FFCE5A"/>
                </a:solidFill>
              </a:defRPr>
            </a:lvl1p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rgbClr val="FFCE5A"/>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2240197" y="510857"/>
            <a:ext cx="3935647" cy="1340615"/>
          </a:xfrm>
        </p:spPr>
        <p:txBody>
          <a:bodyPr vert="horz" lIns="91440" tIns="45720" rIns="91440" bIns="45720" rtlCol="0" anchor="ctr">
            <a:noAutofit/>
          </a:bodyPr>
          <a:lstStyle>
            <a:lvl1pPr>
              <a:defRPr lang="en-US" b="1">
                <a:solidFill>
                  <a:srgbClr val="FFCE5A"/>
                </a:solidFill>
                <a:latin typeface="+mj-lt"/>
                <a:ea typeface="+mn-ea"/>
                <a:cs typeface="Calibri" panose="020F0502020204030204" pitchFamily="34" charset="0"/>
              </a:defRPr>
            </a:lvl1pPr>
          </a:lstStyle>
          <a:p>
            <a:pPr marL="0" lvl="0" indent="0">
              <a:spcBef>
                <a:spcPts val="1000"/>
              </a:spcBef>
              <a:buFont typeface="Arial" panose="020B0604020202020204" pitchFamily="34" charset="0"/>
            </a:pPr>
            <a:r>
              <a:rPr lang="en-US"/>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4651269" y="2654575"/>
            <a:ext cx="6674802" cy="655320"/>
          </a:xfrm>
        </p:spPr>
        <p:txBody>
          <a:bodyPr vert="horz" lIns="91440" tIns="45720" rIns="91440" bIns="45720" rtlCol="0">
            <a:normAutofit/>
          </a:bodyPr>
          <a:lstStyle>
            <a:lvl1pPr>
              <a:defRPr lang="en-US">
                <a:solidFill>
                  <a:srgbClr val="FFCE5A"/>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lvl1pPr>
              <a:defRPr>
                <a:solidFill>
                  <a:srgbClr val="FFCE5A"/>
                </a:solidFill>
              </a:defRPr>
            </a:lvl1p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rgbClr val="FFCE5A"/>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lvl1pPr>
              <a:defRPr>
                <a:solidFill>
                  <a:srgbClr val="FFCE5A"/>
                </a:solidFill>
              </a:defRPr>
            </a:lvl1pPr>
            <a:lvl2pPr>
              <a:defRPr>
                <a:solidFill>
                  <a:srgbClr val="FFCE5A"/>
                </a:solidFill>
              </a:defRPr>
            </a:lvl2pPr>
            <a:lvl3pPr>
              <a:defRPr>
                <a:solidFill>
                  <a:srgbClr val="FFCE5A"/>
                </a:solidFill>
              </a:defRPr>
            </a:lvl3pPr>
            <a:lvl4pPr>
              <a:defRPr>
                <a:solidFill>
                  <a:srgbClr val="FFCE5A"/>
                </a:solidFill>
              </a:defRPr>
            </a:lvl4pPr>
            <a:lvl5pPr>
              <a:defRPr>
                <a:solidFill>
                  <a:srgbClr val="FFCE5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b="1">
                <a:solidFill>
                  <a:srgbClr val="FFCE5A"/>
                </a:solidFill>
                <a:ea typeface="+mn-ea"/>
                <a:cs typeface="+mn-cs"/>
              </a:defRPr>
            </a:lvl1pPr>
          </a:lstStyle>
          <a:p>
            <a:pPr lvl="0"/>
            <a:r>
              <a:rPr lang="en-US"/>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2316397" y="603799"/>
            <a:ext cx="8991563" cy="1005839"/>
          </a:xfrm>
        </p:spPr>
        <p:txBody>
          <a:bodyPr vert="horz" lIns="91440" tIns="45720" rIns="91440" bIns="45720" rtlCol="0" anchor="ctr">
            <a:noAutofit/>
          </a:bodyPr>
          <a:lstStyle>
            <a:lvl1pPr>
              <a:lnSpc>
                <a:spcPct val="90000"/>
              </a:lnSpc>
              <a:defRPr lang="en-US">
                <a:solidFill>
                  <a:srgbClr val="FFCE5A"/>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rgbClr val="FFCE5A"/>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rgbClr val="FFCE5A"/>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rgbClr val="FFCE5A"/>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rgbClr val="FFCE5A"/>
                </a:solidFill>
              </a:defRPr>
            </a:lvl1pPr>
            <a:lvl2pPr>
              <a:defRPr sz="1400"/>
            </a:lvl2pPr>
            <a:lvl3pPr>
              <a:defRPr sz="1400"/>
            </a:lvl3pPr>
            <a:lvl4pPr>
              <a:defRPr sz="1400"/>
            </a:lvl4pPr>
            <a:lvl5pPr>
              <a:defRPr sz="1400"/>
            </a:lvl5pPr>
          </a:lstStyle>
          <a:p>
            <a:pPr lvl="0"/>
            <a:r>
              <a:rPr lang="en-US"/>
              <a:t>Name</a:t>
            </a:r>
          </a:p>
          <a:p>
            <a:pPr lvl="0"/>
            <a:r>
              <a:rPr lang="en-US"/>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rgbClr val="FFCE5A"/>
                </a:solidFill>
              </a:defRPr>
            </a:lvl1pPr>
            <a:lvl2pPr>
              <a:defRPr sz="1400"/>
            </a:lvl2pPr>
            <a:lvl3pPr>
              <a:defRPr sz="1400"/>
            </a:lvl3pPr>
            <a:lvl4pPr>
              <a:defRPr sz="1400"/>
            </a:lvl4pPr>
            <a:lvl5pPr>
              <a:defRPr sz="1400"/>
            </a:lvl5pPr>
          </a:lstStyle>
          <a:p>
            <a:pPr lvl="0"/>
            <a:r>
              <a:rPr lang="en-US"/>
              <a:t>Name</a:t>
            </a:r>
          </a:p>
          <a:p>
            <a:pPr lvl="0"/>
            <a:r>
              <a:rPr lang="en-US"/>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5/23/23</a:t>
            </a:fld>
            <a:endParaRPr lang="en-US"/>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rgbClr val="FFCE5A"/>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alpha val="79000"/>
              </a:schemeClr>
            </a:gs>
            <a:gs pos="14000">
              <a:schemeClr val="accent2">
                <a:lumMod val="89000"/>
              </a:schemeClr>
            </a:gs>
            <a:gs pos="35000">
              <a:schemeClr val="accent2">
                <a:lumMod val="59000"/>
              </a:schemeClr>
            </a:gs>
            <a:gs pos="68000">
              <a:schemeClr val="accent2">
                <a:lumMod val="7000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 id="2147483662" r:id="rId13"/>
    <p:sldLayoutId id="2147483664" r:id="rId14"/>
    <p:sldLayoutId id="2147483665" r:id="rId15"/>
  </p:sldLayoutIdLst>
  <p:hf hdr="0" ftr="0"/>
  <p:txStyles>
    <p:titleStyle>
      <a:lvl1pPr algn="l" defTabSz="914400" rtl="0" eaLnBrk="1" latinLnBrk="0" hangingPunct="1">
        <a:lnSpc>
          <a:spcPct val="90000"/>
        </a:lnSpc>
        <a:spcBef>
          <a:spcPct val="0"/>
        </a:spcBef>
        <a:buNone/>
        <a:defRPr sz="4400" b="1" kern="1200">
          <a:solidFill>
            <a:srgbClr val="FFCE5A"/>
          </a:solidFill>
          <a:latin typeface="+mj-lt"/>
          <a:ea typeface="+mj-ea"/>
          <a:cs typeface="Calibri" panose="020F0502020204030204"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rgbClr val="FFCE5A"/>
          </a:solidFill>
          <a:latin typeface="+mn-lt"/>
          <a:ea typeface="+mn-ea"/>
          <a:cs typeface="Calibri Light" panose="020F030202020403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rgbClr val="FFCE5A"/>
          </a:solidFill>
          <a:latin typeface="+mn-lt"/>
          <a:ea typeface="+mn-ea"/>
          <a:cs typeface="Calibri Light" panose="020F030202020403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rgbClr val="FFCE5A"/>
          </a:solidFill>
          <a:latin typeface="+mn-lt"/>
          <a:ea typeface="+mn-ea"/>
          <a:cs typeface="Calibri Light" panose="020F030202020403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rgbClr val="FFCE5A"/>
          </a:solidFill>
          <a:latin typeface="+mn-lt"/>
          <a:ea typeface="+mn-ea"/>
          <a:cs typeface="Calibri Light" panose="020F030202020403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rgbClr val="FFCE5A"/>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3C3D0B-1296-5C2B-9C3B-F27D50A57D03}"/>
              </a:ext>
            </a:extLst>
          </p:cNvPr>
          <p:cNvSpPr>
            <a:spLocks noGrp="1"/>
          </p:cNvSpPr>
          <p:nvPr>
            <p:ph type="body" sz="quarter" idx="12"/>
          </p:nvPr>
        </p:nvSpPr>
        <p:spPr/>
        <p:txBody>
          <a:bodyPr/>
          <a:lstStyle/>
          <a:p>
            <a:pPr marL="0" indent="0">
              <a:lnSpc>
                <a:spcPct val="100000"/>
              </a:lnSpc>
              <a:buNone/>
            </a:pPr>
            <a:r>
              <a:rPr lang="en-US" sz="1400" b="1">
                <a:solidFill>
                  <a:srgbClr val="FFCE5A"/>
                </a:solidFill>
                <a:latin typeface="Calibri" panose="020F0502020204030204" pitchFamily="34" charset="0"/>
                <a:cs typeface="Calibri" panose="020F0502020204030204" pitchFamily="34" charset="0"/>
              </a:rPr>
              <a:t>GVHD: </a:t>
            </a:r>
            <a:r>
              <a:rPr lang="vi-VN" sz="1400" b="1">
                <a:solidFill>
                  <a:srgbClr val="FFCE5A"/>
                </a:solidFill>
                <a:latin typeface="Calibri" panose="020F0502020204030204" pitchFamily="34" charset="0"/>
                <a:cs typeface="Calibri" panose="020F0502020204030204" pitchFamily="34" charset="0"/>
              </a:rPr>
              <a:t>BS. LÊ TIẾN ĐẠT</a:t>
            </a:r>
            <a:endParaRPr lang="en-US" sz="1400" b="1">
              <a:solidFill>
                <a:srgbClr val="FFCE5A"/>
              </a:solidFill>
              <a:latin typeface="Calibri" panose="020F0502020204030204" pitchFamily="34" charset="0"/>
              <a:cs typeface="Calibri" panose="020F0502020204030204" pitchFamily="34" charset="0"/>
            </a:endParaRPr>
          </a:p>
          <a:p>
            <a:pPr marL="0" indent="0">
              <a:lnSpc>
                <a:spcPct val="100000"/>
              </a:lnSpc>
              <a:buNone/>
            </a:pPr>
            <a:r>
              <a:rPr lang="en-US" sz="1400" b="1" err="1">
                <a:solidFill>
                  <a:srgbClr val="FFCE5A"/>
                </a:solidFill>
                <a:latin typeface="Calibri" panose="020F0502020204030204" pitchFamily="34" charset="0"/>
                <a:cs typeface="Calibri" panose="020F0502020204030204" pitchFamily="34" charset="0"/>
              </a:rPr>
              <a:t>Nhóm</a:t>
            </a:r>
            <a:r>
              <a:rPr lang="en-US" sz="1400" b="1">
                <a:solidFill>
                  <a:srgbClr val="FFCE5A"/>
                </a:solidFill>
                <a:latin typeface="Calibri" panose="020F0502020204030204" pitchFamily="34" charset="0"/>
                <a:cs typeface="Calibri" panose="020F0502020204030204" pitchFamily="34" charset="0"/>
              </a:rPr>
              <a:t> </a:t>
            </a:r>
            <a:r>
              <a:rPr lang="en-US" sz="1400" b="1" err="1">
                <a:solidFill>
                  <a:srgbClr val="FFCE5A"/>
                </a:solidFill>
                <a:latin typeface="Calibri" panose="020F0502020204030204" pitchFamily="34" charset="0"/>
                <a:cs typeface="Calibri" panose="020F0502020204030204" pitchFamily="34" charset="0"/>
              </a:rPr>
              <a:t>trình</a:t>
            </a:r>
            <a:r>
              <a:rPr lang="en-US" sz="1400" b="1">
                <a:solidFill>
                  <a:srgbClr val="FFCE5A"/>
                </a:solidFill>
                <a:latin typeface="Calibri" panose="020F0502020204030204" pitchFamily="34" charset="0"/>
                <a:cs typeface="Calibri" panose="020F0502020204030204" pitchFamily="34" charset="0"/>
              </a:rPr>
              <a:t>:</a:t>
            </a:r>
          </a:p>
          <a:p>
            <a:pPr marL="285750" indent="-285750">
              <a:lnSpc>
                <a:spcPct val="100000"/>
              </a:lnSpc>
              <a:buFont typeface="Arial" panose="020B0604020202020204" pitchFamily="34" charset="0"/>
              <a:buChar char="•"/>
            </a:pPr>
            <a:r>
              <a:rPr lang="en-US" sz="1400" b="1" err="1">
                <a:solidFill>
                  <a:srgbClr val="FFCE5A"/>
                </a:solidFill>
                <a:latin typeface="Calibri" panose="020F0502020204030204" pitchFamily="34" charset="0"/>
                <a:cs typeface="Calibri" panose="020F0502020204030204" pitchFamily="34" charset="0"/>
              </a:rPr>
              <a:t>Đô</a:t>
            </a:r>
            <a:r>
              <a:rPr lang="en-US" sz="1400" b="1">
                <a:solidFill>
                  <a:srgbClr val="FFCE5A"/>
                </a:solidFill>
                <a:latin typeface="Calibri" panose="020F0502020204030204" pitchFamily="34" charset="0"/>
                <a:cs typeface="Calibri" panose="020F0502020204030204" pitchFamily="34" charset="0"/>
              </a:rPr>
              <a:t>̃ </a:t>
            </a:r>
            <a:r>
              <a:rPr lang="en-US" sz="1400" b="1" err="1">
                <a:solidFill>
                  <a:srgbClr val="FFCE5A"/>
                </a:solidFill>
                <a:latin typeface="Calibri" panose="020F0502020204030204" pitchFamily="34" charset="0"/>
                <a:cs typeface="Calibri" panose="020F0502020204030204" pitchFamily="34" charset="0"/>
              </a:rPr>
              <a:t>Hùng</a:t>
            </a:r>
            <a:r>
              <a:rPr lang="en-US" sz="1400" b="1">
                <a:solidFill>
                  <a:srgbClr val="FFCE5A"/>
                </a:solidFill>
                <a:latin typeface="Calibri" panose="020F0502020204030204" pitchFamily="34" charset="0"/>
                <a:cs typeface="Calibri" panose="020F0502020204030204" pitchFamily="34" charset="0"/>
              </a:rPr>
              <a:t> – Y17D</a:t>
            </a:r>
          </a:p>
          <a:p>
            <a:pPr marL="285750" indent="-285750">
              <a:lnSpc>
                <a:spcPct val="100000"/>
              </a:lnSpc>
              <a:buFont typeface="Arial" panose="020B0604020202020204" pitchFamily="34" charset="0"/>
              <a:buChar char="•"/>
            </a:pPr>
            <a:r>
              <a:rPr lang="en-US" sz="1400" b="1" err="1">
                <a:solidFill>
                  <a:srgbClr val="FFCE5A"/>
                </a:solidFill>
                <a:latin typeface="Calibri" panose="020F0502020204030204" pitchFamily="34" charset="0"/>
                <a:cs typeface="Calibri" panose="020F0502020204030204" pitchFamily="34" charset="0"/>
              </a:rPr>
              <a:t>Nguyễn</a:t>
            </a:r>
            <a:r>
              <a:rPr lang="en-US" sz="1400" b="1">
                <a:solidFill>
                  <a:srgbClr val="FFCE5A"/>
                </a:solidFill>
                <a:latin typeface="Calibri" panose="020F0502020204030204" pitchFamily="34" charset="0"/>
                <a:cs typeface="Calibri" panose="020F0502020204030204" pitchFamily="34" charset="0"/>
              </a:rPr>
              <a:t> </a:t>
            </a:r>
            <a:r>
              <a:rPr lang="en-US" sz="1400" b="1" err="1">
                <a:solidFill>
                  <a:srgbClr val="FFCE5A"/>
                </a:solidFill>
                <a:latin typeface="Calibri" panose="020F0502020204030204" pitchFamily="34" charset="0"/>
                <a:cs typeface="Calibri" panose="020F0502020204030204" pitchFamily="34" charset="0"/>
              </a:rPr>
              <a:t>Huỳnh</a:t>
            </a:r>
            <a:r>
              <a:rPr lang="en-US" sz="1400" b="1">
                <a:solidFill>
                  <a:srgbClr val="FFCE5A"/>
                </a:solidFill>
                <a:latin typeface="Calibri" panose="020F0502020204030204" pitchFamily="34" charset="0"/>
                <a:cs typeface="Calibri" panose="020F0502020204030204" pitchFamily="34" charset="0"/>
              </a:rPr>
              <a:t> </a:t>
            </a:r>
            <a:r>
              <a:rPr lang="en-US" sz="1400" b="1" err="1">
                <a:solidFill>
                  <a:srgbClr val="FFCE5A"/>
                </a:solidFill>
                <a:latin typeface="Calibri" panose="020F0502020204030204" pitchFamily="34" charset="0"/>
                <a:cs typeface="Calibri" panose="020F0502020204030204" pitchFamily="34" charset="0"/>
              </a:rPr>
              <a:t>Đức</a:t>
            </a:r>
            <a:r>
              <a:rPr lang="en-US" sz="1400" b="1">
                <a:solidFill>
                  <a:srgbClr val="FFCE5A"/>
                </a:solidFill>
                <a:latin typeface="Calibri" panose="020F0502020204030204" pitchFamily="34" charset="0"/>
                <a:cs typeface="Calibri" panose="020F0502020204030204" pitchFamily="34" charset="0"/>
              </a:rPr>
              <a:t> </a:t>
            </a:r>
            <a:r>
              <a:rPr lang="en-US" sz="1400" b="1" err="1">
                <a:solidFill>
                  <a:srgbClr val="FFCE5A"/>
                </a:solidFill>
                <a:latin typeface="Calibri" panose="020F0502020204030204" pitchFamily="34" charset="0"/>
                <a:cs typeface="Calibri" panose="020F0502020204030204" pitchFamily="34" charset="0"/>
              </a:rPr>
              <a:t>Thiện</a:t>
            </a:r>
            <a:r>
              <a:rPr lang="en-US" sz="1400" b="1">
                <a:solidFill>
                  <a:srgbClr val="FFCE5A"/>
                </a:solidFill>
                <a:latin typeface="Calibri" panose="020F0502020204030204" pitchFamily="34" charset="0"/>
                <a:cs typeface="Calibri" panose="020F0502020204030204" pitchFamily="34" charset="0"/>
              </a:rPr>
              <a:t> – Y17D</a:t>
            </a:r>
          </a:p>
        </p:txBody>
      </p:sp>
      <p:sp>
        <p:nvSpPr>
          <p:cNvPr id="4" name="Title 3">
            <a:extLst>
              <a:ext uri="{FF2B5EF4-FFF2-40B4-BE49-F238E27FC236}">
                <a16:creationId xmlns:a16="http://schemas.microsoft.com/office/drawing/2014/main" id="{CA24EA0B-258C-6ED5-A9AC-C59AED1A2B7F}"/>
              </a:ext>
            </a:extLst>
          </p:cNvPr>
          <p:cNvSpPr>
            <a:spLocks noGrp="1"/>
          </p:cNvSpPr>
          <p:nvPr>
            <p:ph type="title"/>
          </p:nvPr>
        </p:nvSpPr>
        <p:spPr/>
        <p:txBody>
          <a:bodyPr>
            <a:normAutofit fontScale="90000"/>
          </a:bodyPr>
          <a:lstStyle/>
          <a:p>
            <a:r>
              <a:rPr lang="en-US" sz="7200">
                <a:latin typeface="Cooper Black" panose="0208090404030B020404" pitchFamily="18" charset="0"/>
              </a:rPr>
              <a:t>SỎI</a:t>
            </a:r>
            <a:br>
              <a:rPr lang="en-US" sz="7200">
                <a:latin typeface="Cooper Black" panose="0208090404030B020404" pitchFamily="18" charset="0"/>
              </a:rPr>
            </a:br>
            <a:r>
              <a:rPr lang="en-US" sz="7200">
                <a:latin typeface="Cooper Black" panose="0208090404030B020404" pitchFamily="18" charset="0"/>
              </a:rPr>
              <a:t>TÚI</a:t>
            </a:r>
            <a:br>
              <a:rPr lang="en-US" sz="7200">
                <a:latin typeface="Cooper Black" panose="0208090404030B020404" pitchFamily="18" charset="0"/>
              </a:rPr>
            </a:br>
            <a:r>
              <a:rPr lang="en-US" sz="7200">
                <a:latin typeface="Cooper Black" panose="0208090404030B020404" pitchFamily="18" charset="0"/>
              </a:rPr>
              <a:t>MẬT</a:t>
            </a:r>
            <a:endParaRPr lang="en-US"/>
          </a:p>
        </p:txBody>
      </p:sp>
      <p:pic>
        <p:nvPicPr>
          <p:cNvPr id="5" name="Picture 4">
            <a:extLst>
              <a:ext uri="{FF2B5EF4-FFF2-40B4-BE49-F238E27FC236}">
                <a16:creationId xmlns:a16="http://schemas.microsoft.com/office/drawing/2014/main" id="{8A26E3CB-FD08-FF08-5659-8FA3A2A58709}"/>
              </a:ext>
            </a:extLst>
          </p:cNvPr>
          <p:cNvPicPr>
            <a:picLocks noChangeAspect="1"/>
          </p:cNvPicPr>
          <p:nvPr/>
        </p:nvPicPr>
        <p:blipFill>
          <a:blip r:embed="rId2"/>
          <a:stretch>
            <a:fillRect/>
          </a:stretch>
        </p:blipFill>
        <p:spPr>
          <a:xfrm>
            <a:off x="6248287" y="438150"/>
            <a:ext cx="5029200" cy="5981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70409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514D-B204-26C3-9710-D329EC0C0A8F}"/>
              </a:ext>
            </a:extLst>
          </p:cNvPr>
          <p:cNvSpPr>
            <a:spLocks noGrp="1"/>
          </p:cNvSpPr>
          <p:nvPr>
            <p:ph type="title"/>
          </p:nvPr>
        </p:nvSpPr>
        <p:spPr/>
        <p:txBody>
          <a:bodyPr/>
          <a:lstStyle/>
          <a:p>
            <a:r>
              <a:rPr lang="en-US"/>
              <a:t>CẬN LÂM SÀNG</a:t>
            </a:r>
          </a:p>
        </p:txBody>
      </p:sp>
      <p:sp>
        <p:nvSpPr>
          <p:cNvPr id="3" name="Content Placeholder 2">
            <a:extLst>
              <a:ext uri="{FF2B5EF4-FFF2-40B4-BE49-F238E27FC236}">
                <a16:creationId xmlns:a16="http://schemas.microsoft.com/office/drawing/2014/main" id="{7C656B7D-9CAE-7D1B-7A7E-E547C8A6CD23}"/>
              </a:ext>
            </a:extLst>
          </p:cNvPr>
          <p:cNvSpPr>
            <a:spLocks noGrp="1"/>
          </p:cNvSpPr>
          <p:nvPr>
            <p:ph idx="1"/>
          </p:nvPr>
        </p:nvSpPr>
        <p:spPr/>
        <p:txBody>
          <a:bodyPr/>
          <a:lstStyle/>
          <a:p>
            <a:r>
              <a:rPr lang="en-US" err="1"/>
              <a:t>Siêu</a:t>
            </a:r>
            <a:r>
              <a:rPr lang="en-US"/>
              <a:t> </a:t>
            </a:r>
            <a:r>
              <a:rPr lang="en-US" err="1"/>
              <a:t>âm</a:t>
            </a:r>
            <a:r>
              <a:rPr lang="en-US"/>
              <a:t> </a:t>
            </a:r>
            <a:r>
              <a:rPr lang="en-US" err="1"/>
              <a:t>bụng</a:t>
            </a:r>
            <a:endParaRPr lang="en-US"/>
          </a:p>
          <a:p>
            <a:r>
              <a:rPr lang="en-US" err="1"/>
              <a:t>Siêu</a:t>
            </a:r>
            <a:r>
              <a:rPr lang="en-US"/>
              <a:t> </a:t>
            </a:r>
            <a:r>
              <a:rPr lang="en-US" err="1"/>
              <a:t>âm</a:t>
            </a:r>
            <a:r>
              <a:rPr lang="en-US"/>
              <a:t> qua </a:t>
            </a:r>
            <a:r>
              <a:rPr lang="en-US" err="1"/>
              <a:t>nga</a:t>
            </a:r>
            <a:r>
              <a:rPr lang="en-US"/>
              <a:t>̉ </a:t>
            </a:r>
            <a:r>
              <a:rPr lang="en-US" err="1"/>
              <a:t>nội</a:t>
            </a:r>
            <a:r>
              <a:rPr lang="en-US"/>
              <a:t> soi (EUS)</a:t>
            </a:r>
          </a:p>
          <a:p>
            <a:r>
              <a:rPr lang="en-US"/>
              <a:t>CT scan </a:t>
            </a:r>
            <a:r>
              <a:rPr lang="en-US" err="1"/>
              <a:t>bụng</a:t>
            </a:r>
            <a:r>
              <a:rPr lang="en-US"/>
              <a:t> có </a:t>
            </a:r>
            <a:r>
              <a:rPr lang="en-US" err="1"/>
              <a:t>cản</a:t>
            </a:r>
            <a:r>
              <a:rPr lang="en-US"/>
              <a:t> </a:t>
            </a:r>
            <a:r>
              <a:rPr lang="en-US" err="1"/>
              <a:t>quang</a:t>
            </a:r>
            <a:endParaRPr lang="en-US"/>
          </a:p>
        </p:txBody>
      </p:sp>
    </p:spTree>
    <p:extLst>
      <p:ext uri="{BB962C8B-B14F-4D97-AF65-F5344CB8AC3E}">
        <p14:creationId xmlns:p14="http://schemas.microsoft.com/office/powerpoint/2010/main" val="238583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BDF0-73E5-BAAA-B98D-72AB945D69A4}"/>
              </a:ext>
            </a:extLst>
          </p:cNvPr>
          <p:cNvSpPr>
            <a:spLocks noGrp="1"/>
          </p:cNvSpPr>
          <p:nvPr>
            <p:ph type="title"/>
          </p:nvPr>
        </p:nvSpPr>
        <p:spPr/>
        <p:txBody>
          <a:bodyPr/>
          <a:lstStyle/>
          <a:p>
            <a:r>
              <a:rPr lang="en-US" err="1"/>
              <a:t>Siêu</a:t>
            </a:r>
            <a:r>
              <a:rPr lang="en-US"/>
              <a:t> </a:t>
            </a:r>
            <a:r>
              <a:rPr lang="en-US" err="1"/>
              <a:t>âm</a:t>
            </a:r>
            <a:r>
              <a:rPr lang="en-US"/>
              <a:t> </a:t>
            </a:r>
            <a:r>
              <a:rPr lang="en-US" err="1"/>
              <a:t>bụng</a:t>
            </a:r>
            <a:endParaRPr lang="en-US"/>
          </a:p>
        </p:txBody>
      </p:sp>
      <p:sp>
        <p:nvSpPr>
          <p:cNvPr id="3" name="Content Placeholder 2">
            <a:extLst>
              <a:ext uri="{FF2B5EF4-FFF2-40B4-BE49-F238E27FC236}">
                <a16:creationId xmlns:a16="http://schemas.microsoft.com/office/drawing/2014/main" id="{EC2FA9EC-0460-A292-C559-EAD2076FEF53}"/>
              </a:ext>
            </a:extLst>
          </p:cNvPr>
          <p:cNvSpPr>
            <a:spLocks noGrp="1"/>
          </p:cNvSpPr>
          <p:nvPr>
            <p:ph idx="1"/>
          </p:nvPr>
        </p:nvSpPr>
        <p:spPr/>
        <p:txBody>
          <a:bodyPr>
            <a:normAutofit fontScale="85000" lnSpcReduction="20000"/>
          </a:bodyPr>
          <a:lstStyle/>
          <a:p>
            <a:r>
              <a:rPr lang="vi-VN"/>
              <a:t>Siêu âm là phương tiện đầu tay</a:t>
            </a:r>
          </a:p>
          <a:p>
            <a:r>
              <a:rPr lang="en-US"/>
              <a:t>Se:</a:t>
            </a:r>
            <a:r>
              <a:rPr lang="vi-VN"/>
              <a:t> 84%, </a:t>
            </a:r>
            <a:r>
              <a:rPr lang="en-US" err="1"/>
              <a:t>Sp</a:t>
            </a:r>
            <a:r>
              <a:rPr lang="vi-VN"/>
              <a:t>: 99% (</a:t>
            </a:r>
            <a:r>
              <a:rPr lang="en-US"/>
              <a:t>Se </a:t>
            </a:r>
            <a:r>
              <a:rPr lang="vi-VN"/>
              <a:t>giảm còn khoảng 50 – 60% khi sỏi &lt; 3 mm ⇨ lặp lại)</a:t>
            </a:r>
          </a:p>
          <a:p>
            <a:r>
              <a:rPr lang="vi-VN"/>
              <a:t>Âm giả: lòng túi mật lấy đầy sỏi hoàn toàn</a:t>
            </a:r>
          </a:p>
          <a:p>
            <a:r>
              <a:rPr lang="vi-VN"/>
              <a:t>Hình ảnh quan sát:</a:t>
            </a:r>
          </a:p>
          <a:p>
            <a:pPr lvl="1"/>
            <a:r>
              <a:rPr lang="vi-VN"/>
              <a:t>Cấu trúc phản âm dày</a:t>
            </a:r>
          </a:p>
          <a:p>
            <a:pPr lvl="1"/>
            <a:r>
              <a:rPr lang="vi-VN"/>
              <a:t>Bóng lưng sau sỏi</a:t>
            </a:r>
          </a:p>
          <a:p>
            <a:pPr lvl="1"/>
            <a:r>
              <a:rPr lang="vi-VN"/>
              <a:t>Di chuyển cùng với sự thay đổi tư thế của người bệnh</a:t>
            </a:r>
          </a:p>
          <a:p>
            <a:endParaRPr lang="en-US"/>
          </a:p>
        </p:txBody>
      </p:sp>
    </p:spTree>
    <p:extLst>
      <p:ext uri="{BB962C8B-B14F-4D97-AF65-F5344CB8AC3E}">
        <p14:creationId xmlns:p14="http://schemas.microsoft.com/office/powerpoint/2010/main" val="1825688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BDF0-73E5-BAAA-B98D-72AB945D69A4}"/>
              </a:ext>
            </a:extLst>
          </p:cNvPr>
          <p:cNvSpPr>
            <a:spLocks noGrp="1"/>
          </p:cNvSpPr>
          <p:nvPr>
            <p:ph type="title"/>
          </p:nvPr>
        </p:nvSpPr>
        <p:spPr/>
        <p:txBody>
          <a:bodyPr/>
          <a:lstStyle/>
          <a:p>
            <a:r>
              <a:rPr lang="en-US" err="1"/>
              <a:t>Siêu</a:t>
            </a:r>
            <a:r>
              <a:rPr lang="en-US"/>
              <a:t> </a:t>
            </a:r>
            <a:r>
              <a:rPr lang="en-US" err="1"/>
              <a:t>âm</a:t>
            </a:r>
            <a:r>
              <a:rPr lang="en-US"/>
              <a:t> </a:t>
            </a:r>
            <a:r>
              <a:rPr lang="en-US" err="1"/>
              <a:t>bụng</a:t>
            </a:r>
            <a:endParaRPr lang="en-US"/>
          </a:p>
        </p:txBody>
      </p:sp>
      <p:pic>
        <p:nvPicPr>
          <p:cNvPr id="5" name="Google Shape;274;p51">
            <a:extLst>
              <a:ext uri="{FF2B5EF4-FFF2-40B4-BE49-F238E27FC236}">
                <a16:creationId xmlns:a16="http://schemas.microsoft.com/office/drawing/2014/main" id="{88D1732B-B49A-CD44-0F76-97D673C85319}"/>
              </a:ext>
            </a:extLst>
          </p:cNvPr>
          <p:cNvPicPr preferRelativeResize="0">
            <a:picLocks noGrp="1"/>
          </p:cNvPicPr>
          <p:nvPr>
            <p:ph idx="1"/>
          </p:nvPr>
        </p:nvPicPr>
        <p:blipFill rotWithShape="1">
          <a:blip r:embed="rId3">
            <a:alphaModFix/>
          </a:blip>
          <a:srcRect t="2519" b="2519"/>
          <a:stretch/>
        </p:blipFill>
        <p:spPr>
          <a:xfrm>
            <a:off x="3095625" y="2128952"/>
            <a:ext cx="6000750" cy="3744684"/>
          </a:xfrm>
          <a:prstGeom prst="rect">
            <a:avLst/>
          </a:prstGeom>
          <a:noFill/>
          <a:ln>
            <a:noFill/>
          </a:ln>
        </p:spPr>
      </p:pic>
      <p:sp>
        <p:nvSpPr>
          <p:cNvPr id="3" name="TextBox 2">
            <a:extLst>
              <a:ext uri="{FF2B5EF4-FFF2-40B4-BE49-F238E27FC236}">
                <a16:creationId xmlns:a16="http://schemas.microsoft.com/office/drawing/2014/main" id="{E7D9BF95-7EDD-AF02-C62F-5A7462DF117E}"/>
              </a:ext>
            </a:extLst>
          </p:cNvPr>
          <p:cNvSpPr txBox="1"/>
          <p:nvPr/>
        </p:nvSpPr>
        <p:spPr>
          <a:xfrm>
            <a:off x="5398533" y="6111845"/>
            <a:ext cx="1394934" cy="400110"/>
          </a:xfrm>
          <a:prstGeom prst="rect">
            <a:avLst/>
          </a:prstGeom>
          <a:noFill/>
        </p:spPr>
        <p:txBody>
          <a:bodyPr wrap="none" rtlCol="0">
            <a:spAutoFit/>
          </a:bodyPr>
          <a:lstStyle/>
          <a:p>
            <a:r>
              <a:rPr lang="en-US" sz="2000" dirty="0" err="1">
                <a:solidFill>
                  <a:srgbClr val="FFCE5A"/>
                </a:solidFill>
              </a:rPr>
              <a:t>Sỏi</a:t>
            </a:r>
            <a:r>
              <a:rPr lang="en-US" sz="2000" dirty="0">
                <a:solidFill>
                  <a:srgbClr val="FFCE5A"/>
                </a:solidFill>
              </a:rPr>
              <a:t> </a:t>
            </a:r>
            <a:r>
              <a:rPr lang="en-US" sz="2000" dirty="0" err="1">
                <a:solidFill>
                  <a:srgbClr val="FFCE5A"/>
                </a:solidFill>
              </a:rPr>
              <a:t>túi</a:t>
            </a:r>
            <a:r>
              <a:rPr lang="en-US" sz="2000" dirty="0">
                <a:solidFill>
                  <a:srgbClr val="FFCE5A"/>
                </a:solidFill>
              </a:rPr>
              <a:t> </a:t>
            </a:r>
            <a:r>
              <a:rPr lang="en-US" sz="2000" dirty="0" err="1">
                <a:solidFill>
                  <a:srgbClr val="FFCE5A"/>
                </a:solidFill>
              </a:rPr>
              <a:t>mật</a:t>
            </a:r>
            <a:endParaRPr lang="en-US" sz="2000" dirty="0">
              <a:solidFill>
                <a:srgbClr val="FFCE5A"/>
              </a:solidFill>
            </a:endParaRPr>
          </a:p>
        </p:txBody>
      </p:sp>
    </p:spTree>
    <p:extLst>
      <p:ext uri="{BB962C8B-B14F-4D97-AF65-F5344CB8AC3E}">
        <p14:creationId xmlns:p14="http://schemas.microsoft.com/office/powerpoint/2010/main" val="2739420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BDF0-73E5-BAAA-B98D-72AB945D69A4}"/>
              </a:ext>
            </a:extLst>
          </p:cNvPr>
          <p:cNvSpPr>
            <a:spLocks noGrp="1"/>
          </p:cNvSpPr>
          <p:nvPr>
            <p:ph type="title"/>
          </p:nvPr>
        </p:nvSpPr>
        <p:spPr/>
        <p:txBody>
          <a:bodyPr/>
          <a:lstStyle/>
          <a:p>
            <a:r>
              <a:rPr lang="en-US" err="1"/>
              <a:t>Siêu</a:t>
            </a:r>
            <a:r>
              <a:rPr lang="en-US"/>
              <a:t> </a:t>
            </a:r>
            <a:r>
              <a:rPr lang="en-US" err="1"/>
              <a:t>âm</a:t>
            </a:r>
            <a:r>
              <a:rPr lang="en-US"/>
              <a:t> </a:t>
            </a:r>
            <a:r>
              <a:rPr lang="en-US" err="1"/>
              <a:t>bụng</a:t>
            </a:r>
            <a:endParaRPr lang="en-US"/>
          </a:p>
        </p:txBody>
      </p:sp>
      <p:pic>
        <p:nvPicPr>
          <p:cNvPr id="6" name="Google Shape;285;p52" descr="A picture containing text&#10;&#10;Description automatically generated">
            <a:extLst>
              <a:ext uri="{FF2B5EF4-FFF2-40B4-BE49-F238E27FC236}">
                <a16:creationId xmlns:a16="http://schemas.microsoft.com/office/drawing/2014/main" id="{6C69EB12-19CE-4906-834C-E79D2BFA5552}"/>
              </a:ext>
            </a:extLst>
          </p:cNvPr>
          <p:cNvPicPr preferRelativeResize="0">
            <a:picLocks noGrp="1"/>
          </p:cNvPicPr>
          <p:nvPr>
            <p:ph idx="1"/>
          </p:nvPr>
        </p:nvPicPr>
        <p:blipFill rotWithShape="1">
          <a:blip r:embed="rId3">
            <a:alphaModFix/>
          </a:blip>
          <a:srcRect/>
          <a:stretch/>
        </p:blipFill>
        <p:spPr>
          <a:xfrm>
            <a:off x="1263237" y="1825625"/>
            <a:ext cx="9665525" cy="4351338"/>
          </a:xfrm>
          <a:prstGeom prst="rect">
            <a:avLst/>
          </a:prstGeom>
          <a:noFill/>
          <a:ln>
            <a:noFill/>
          </a:ln>
        </p:spPr>
      </p:pic>
      <p:sp>
        <p:nvSpPr>
          <p:cNvPr id="3" name="TextBox 2">
            <a:extLst>
              <a:ext uri="{FF2B5EF4-FFF2-40B4-BE49-F238E27FC236}">
                <a16:creationId xmlns:a16="http://schemas.microsoft.com/office/drawing/2014/main" id="{29239D63-2718-2B5D-BD90-B0BD291A19BC}"/>
              </a:ext>
            </a:extLst>
          </p:cNvPr>
          <p:cNvSpPr txBox="1"/>
          <p:nvPr/>
        </p:nvSpPr>
        <p:spPr>
          <a:xfrm>
            <a:off x="7760735" y="6269434"/>
            <a:ext cx="1394934" cy="400110"/>
          </a:xfrm>
          <a:prstGeom prst="rect">
            <a:avLst/>
          </a:prstGeom>
          <a:noFill/>
        </p:spPr>
        <p:txBody>
          <a:bodyPr wrap="none" rtlCol="0">
            <a:spAutoFit/>
          </a:bodyPr>
          <a:lstStyle/>
          <a:p>
            <a:r>
              <a:rPr lang="en-US" sz="2000" dirty="0" err="1">
                <a:solidFill>
                  <a:srgbClr val="FFCE5A"/>
                </a:solidFill>
              </a:rPr>
              <a:t>Sỏi</a:t>
            </a:r>
            <a:r>
              <a:rPr lang="en-US" sz="2000" dirty="0">
                <a:solidFill>
                  <a:srgbClr val="FFCE5A"/>
                </a:solidFill>
              </a:rPr>
              <a:t> </a:t>
            </a:r>
            <a:r>
              <a:rPr lang="en-US" sz="2000" dirty="0" err="1">
                <a:solidFill>
                  <a:srgbClr val="FFCE5A"/>
                </a:solidFill>
              </a:rPr>
              <a:t>túi</a:t>
            </a:r>
            <a:r>
              <a:rPr lang="en-US" sz="2000" dirty="0">
                <a:solidFill>
                  <a:srgbClr val="FFCE5A"/>
                </a:solidFill>
              </a:rPr>
              <a:t> </a:t>
            </a:r>
            <a:r>
              <a:rPr lang="en-US" sz="2000" dirty="0" err="1">
                <a:solidFill>
                  <a:srgbClr val="FFCE5A"/>
                </a:solidFill>
              </a:rPr>
              <a:t>mật</a:t>
            </a:r>
            <a:endParaRPr lang="en-US" sz="2000" dirty="0">
              <a:solidFill>
                <a:srgbClr val="FFCE5A"/>
              </a:solidFill>
            </a:endParaRPr>
          </a:p>
        </p:txBody>
      </p:sp>
      <p:sp>
        <p:nvSpPr>
          <p:cNvPr id="5" name="TextBox 4">
            <a:extLst>
              <a:ext uri="{FF2B5EF4-FFF2-40B4-BE49-F238E27FC236}">
                <a16:creationId xmlns:a16="http://schemas.microsoft.com/office/drawing/2014/main" id="{127F968B-9E3E-DE44-7E29-BDDCD5B41AF3}"/>
              </a:ext>
            </a:extLst>
          </p:cNvPr>
          <p:cNvSpPr txBox="1"/>
          <p:nvPr/>
        </p:nvSpPr>
        <p:spPr>
          <a:xfrm>
            <a:off x="3036333" y="6269434"/>
            <a:ext cx="1665841" cy="400110"/>
          </a:xfrm>
          <a:prstGeom prst="rect">
            <a:avLst/>
          </a:prstGeom>
          <a:noFill/>
        </p:spPr>
        <p:txBody>
          <a:bodyPr wrap="none" rtlCol="0">
            <a:spAutoFit/>
          </a:bodyPr>
          <a:lstStyle/>
          <a:p>
            <a:r>
              <a:rPr lang="en-US" sz="2000" dirty="0">
                <a:solidFill>
                  <a:srgbClr val="FFCE5A"/>
                </a:solidFill>
              </a:rPr>
              <a:t>Polyp </a:t>
            </a:r>
            <a:r>
              <a:rPr lang="en-US" sz="2000" dirty="0" err="1">
                <a:solidFill>
                  <a:srgbClr val="FFCE5A"/>
                </a:solidFill>
              </a:rPr>
              <a:t>túi</a:t>
            </a:r>
            <a:r>
              <a:rPr lang="en-US" sz="2000" dirty="0">
                <a:solidFill>
                  <a:srgbClr val="FFCE5A"/>
                </a:solidFill>
              </a:rPr>
              <a:t> </a:t>
            </a:r>
            <a:r>
              <a:rPr lang="en-US" sz="2000" dirty="0" err="1">
                <a:solidFill>
                  <a:srgbClr val="FFCE5A"/>
                </a:solidFill>
              </a:rPr>
              <a:t>mật</a:t>
            </a:r>
            <a:endParaRPr lang="en-US" sz="2000" dirty="0">
              <a:solidFill>
                <a:srgbClr val="FFCE5A"/>
              </a:solidFill>
            </a:endParaRPr>
          </a:p>
        </p:txBody>
      </p:sp>
    </p:spTree>
    <p:extLst>
      <p:ext uri="{BB962C8B-B14F-4D97-AF65-F5344CB8AC3E}">
        <p14:creationId xmlns:p14="http://schemas.microsoft.com/office/powerpoint/2010/main" val="73190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BDF0-73E5-BAAA-B98D-72AB945D69A4}"/>
              </a:ext>
            </a:extLst>
          </p:cNvPr>
          <p:cNvSpPr>
            <a:spLocks noGrp="1"/>
          </p:cNvSpPr>
          <p:nvPr>
            <p:ph type="title"/>
          </p:nvPr>
        </p:nvSpPr>
        <p:spPr/>
        <p:txBody>
          <a:bodyPr/>
          <a:lstStyle/>
          <a:p>
            <a:r>
              <a:rPr lang="en-US" err="1"/>
              <a:t>Siêu</a:t>
            </a:r>
            <a:r>
              <a:rPr lang="en-US"/>
              <a:t> </a:t>
            </a:r>
            <a:r>
              <a:rPr lang="en-US" err="1"/>
              <a:t>âm</a:t>
            </a:r>
            <a:r>
              <a:rPr lang="en-US"/>
              <a:t> </a:t>
            </a:r>
            <a:r>
              <a:rPr lang="en-US" err="1"/>
              <a:t>bụng</a:t>
            </a:r>
            <a:endParaRPr lang="en-US"/>
          </a:p>
        </p:txBody>
      </p:sp>
      <p:pic>
        <p:nvPicPr>
          <p:cNvPr id="8" name="Google Shape;298;p53">
            <a:extLst>
              <a:ext uri="{FF2B5EF4-FFF2-40B4-BE49-F238E27FC236}">
                <a16:creationId xmlns:a16="http://schemas.microsoft.com/office/drawing/2014/main" id="{D146F20F-B7AE-56CE-F174-F7A7EE6DFA9B}"/>
              </a:ext>
            </a:extLst>
          </p:cNvPr>
          <p:cNvPicPr preferRelativeResize="0">
            <a:picLocks noGrp="1"/>
          </p:cNvPicPr>
          <p:nvPr>
            <p:ph idx="1"/>
          </p:nvPr>
        </p:nvPicPr>
        <p:blipFill rotWithShape="1">
          <a:blip r:embed="rId3">
            <a:alphaModFix/>
          </a:blip>
          <a:srcRect/>
          <a:stretch/>
        </p:blipFill>
        <p:spPr>
          <a:xfrm>
            <a:off x="3264034" y="1825625"/>
            <a:ext cx="5663931" cy="4351338"/>
          </a:xfrm>
          <a:prstGeom prst="rect">
            <a:avLst/>
          </a:prstGeom>
          <a:noFill/>
          <a:ln>
            <a:noFill/>
          </a:ln>
        </p:spPr>
      </p:pic>
      <p:sp>
        <p:nvSpPr>
          <p:cNvPr id="3" name="TextBox 2">
            <a:extLst>
              <a:ext uri="{FF2B5EF4-FFF2-40B4-BE49-F238E27FC236}">
                <a16:creationId xmlns:a16="http://schemas.microsoft.com/office/drawing/2014/main" id="{4CDDA691-3F8E-8566-3386-924DA5B77D99}"/>
              </a:ext>
            </a:extLst>
          </p:cNvPr>
          <p:cNvSpPr txBox="1"/>
          <p:nvPr/>
        </p:nvSpPr>
        <p:spPr>
          <a:xfrm>
            <a:off x="5133235" y="6269434"/>
            <a:ext cx="1925527" cy="400110"/>
          </a:xfrm>
          <a:prstGeom prst="rect">
            <a:avLst/>
          </a:prstGeom>
          <a:noFill/>
        </p:spPr>
        <p:txBody>
          <a:bodyPr wrap="none" rtlCol="0">
            <a:spAutoFit/>
          </a:bodyPr>
          <a:lstStyle/>
          <a:p>
            <a:r>
              <a:rPr lang="en-US" sz="2000" dirty="0">
                <a:solidFill>
                  <a:srgbClr val="FFCE5A"/>
                </a:solidFill>
              </a:rPr>
              <a:t>Wall Echo Sign</a:t>
            </a:r>
          </a:p>
        </p:txBody>
      </p:sp>
    </p:spTree>
    <p:extLst>
      <p:ext uri="{BB962C8B-B14F-4D97-AF65-F5344CB8AC3E}">
        <p14:creationId xmlns:p14="http://schemas.microsoft.com/office/powerpoint/2010/main" val="374421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BDF0-73E5-BAAA-B98D-72AB945D69A4}"/>
              </a:ext>
            </a:extLst>
          </p:cNvPr>
          <p:cNvSpPr>
            <a:spLocks noGrp="1"/>
          </p:cNvSpPr>
          <p:nvPr>
            <p:ph type="title"/>
          </p:nvPr>
        </p:nvSpPr>
        <p:spPr/>
        <p:txBody>
          <a:bodyPr/>
          <a:lstStyle/>
          <a:p>
            <a:r>
              <a:rPr lang="en-US" err="1"/>
              <a:t>Siêu</a:t>
            </a:r>
            <a:r>
              <a:rPr lang="en-US"/>
              <a:t> </a:t>
            </a:r>
            <a:r>
              <a:rPr lang="en-US" err="1"/>
              <a:t>âm</a:t>
            </a:r>
            <a:r>
              <a:rPr lang="en-US"/>
              <a:t> qua </a:t>
            </a:r>
            <a:r>
              <a:rPr lang="en-US" err="1"/>
              <a:t>nga</a:t>
            </a:r>
            <a:r>
              <a:rPr lang="en-US"/>
              <a:t>̉ </a:t>
            </a:r>
            <a:r>
              <a:rPr lang="en-US" err="1"/>
              <a:t>nội</a:t>
            </a:r>
            <a:r>
              <a:rPr lang="en-US"/>
              <a:t> soi (EUS)</a:t>
            </a:r>
          </a:p>
        </p:txBody>
      </p:sp>
      <p:sp>
        <p:nvSpPr>
          <p:cNvPr id="3" name="Content Placeholder 2">
            <a:extLst>
              <a:ext uri="{FF2B5EF4-FFF2-40B4-BE49-F238E27FC236}">
                <a16:creationId xmlns:a16="http://schemas.microsoft.com/office/drawing/2014/main" id="{EC2FA9EC-0460-A292-C559-EAD2076FEF53}"/>
              </a:ext>
            </a:extLst>
          </p:cNvPr>
          <p:cNvSpPr>
            <a:spLocks noGrp="1"/>
          </p:cNvSpPr>
          <p:nvPr>
            <p:ph idx="1"/>
          </p:nvPr>
        </p:nvSpPr>
        <p:spPr/>
        <p:txBody>
          <a:bodyPr>
            <a:normAutofit/>
          </a:bodyPr>
          <a:lstStyle/>
          <a:p>
            <a:r>
              <a:rPr lang="vi-VN"/>
              <a:t>EUS nhạy hơn siêu âm bụng trong phát hiện sỏi mật (đặc biệt ở bệnh nhân béo phì hoặc có yếu tố giải phẫu cản trở sự quan sát)</a:t>
            </a:r>
          </a:p>
          <a:p>
            <a:r>
              <a:rPr lang="en-US"/>
              <a:t>Se</a:t>
            </a:r>
            <a:r>
              <a:rPr lang="vi-VN"/>
              <a:t>: 96%, </a:t>
            </a:r>
            <a:r>
              <a:rPr lang="en-US" err="1"/>
              <a:t>Sp</a:t>
            </a:r>
            <a:r>
              <a:rPr lang="vi-VN"/>
              <a:t>: 86%</a:t>
            </a:r>
          </a:p>
          <a:p>
            <a:r>
              <a:rPr lang="vi-VN"/>
              <a:t>Có thể phát hiện những viên sỏi nhỏ bị bỏ sót trên siêu âm bụng (1-9mm)</a:t>
            </a:r>
          </a:p>
        </p:txBody>
      </p:sp>
    </p:spTree>
    <p:extLst>
      <p:ext uri="{BB962C8B-B14F-4D97-AF65-F5344CB8AC3E}">
        <p14:creationId xmlns:p14="http://schemas.microsoft.com/office/powerpoint/2010/main" val="341947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BDF0-73E5-BAAA-B98D-72AB945D69A4}"/>
              </a:ext>
            </a:extLst>
          </p:cNvPr>
          <p:cNvSpPr>
            <a:spLocks noGrp="1"/>
          </p:cNvSpPr>
          <p:nvPr>
            <p:ph type="title"/>
          </p:nvPr>
        </p:nvSpPr>
        <p:spPr/>
        <p:txBody>
          <a:bodyPr/>
          <a:lstStyle/>
          <a:p>
            <a:r>
              <a:rPr lang="en-US"/>
              <a:t>CT scan </a:t>
            </a:r>
            <a:r>
              <a:rPr lang="en-US" err="1"/>
              <a:t>bụng</a:t>
            </a:r>
            <a:r>
              <a:rPr lang="en-US"/>
              <a:t> có </a:t>
            </a:r>
            <a:r>
              <a:rPr lang="en-US" err="1"/>
              <a:t>cản</a:t>
            </a:r>
            <a:r>
              <a:rPr lang="en-US"/>
              <a:t> </a:t>
            </a:r>
            <a:r>
              <a:rPr lang="en-US" err="1"/>
              <a:t>quang</a:t>
            </a:r>
            <a:endParaRPr lang="en-US"/>
          </a:p>
        </p:txBody>
      </p:sp>
      <p:sp>
        <p:nvSpPr>
          <p:cNvPr id="3" name="Content Placeholder 2">
            <a:extLst>
              <a:ext uri="{FF2B5EF4-FFF2-40B4-BE49-F238E27FC236}">
                <a16:creationId xmlns:a16="http://schemas.microsoft.com/office/drawing/2014/main" id="{EC2FA9EC-0460-A292-C559-EAD2076FEF53}"/>
              </a:ext>
            </a:extLst>
          </p:cNvPr>
          <p:cNvSpPr>
            <a:spLocks noGrp="1"/>
          </p:cNvSpPr>
          <p:nvPr>
            <p:ph idx="1"/>
          </p:nvPr>
        </p:nvSpPr>
        <p:spPr>
          <a:xfrm>
            <a:off x="838200" y="1825625"/>
            <a:ext cx="7292926" cy="4351338"/>
          </a:xfrm>
        </p:spPr>
        <p:txBody>
          <a:bodyPr>
            <a:normAutofit fontScale="92500" lnSpcReduction="10000"/>
          </a:bodyPr>
          <a:lstStyle/>
          <a:p>
            <a:r>
              <a:rPr lang="vi-VN" dirty="0"/>
              <a:t>CT Scan có độ nhạy thấp hơn siêu âm trong chẩn đoán sỏi túi mật (</a:t>
            </a:r>
            <a:r>
              <a:rPr lang="en-US" dirty="0"/>
              <a:t>Se</a:t>
            </a:r>
            <a:r>
              <a:rPr lang="vi-VN" dirty="0"/>
              <a:t>: 55 – 80%)</a:t>
            </a:r>
          </a:p>
          <a:p>
            <a:r>
              <a:rPr lang="vi-VN" dirty="0"/>
              <a:t>CT có thể dễ dàng phát hiện sỏi calci hoá và sỏi cholesterol (pure cholesterol gallstones)</a:t>
            </a:r>
          </a:p>
          <a:p>
            <a:r>
              <a:rPr lang="vi-VN" dirty="0"/>
              <a:t>Tuy nhiên, một số sỏi mật gồm hỗn hợp canxi, sắc tố mật và cholesterol nên có mật độ khá giống mật </a:t>
            </a:r>
            <a:r>
              <a:rPr lang="en-US" dirty="0"/>
              <a:t>⇨</a:t>
            </a:r>
            <a:r>
              <a:rPr lang="vi-VN" dirty="0"/>
              <a:t> khó phát hiện trên CT SCan </a:t>
            </a:r>
          </a:p>
          <a:p>
            <a:endParaRPr lang="vi-VN" dirty="0"/>
          </a:p>
        </p:txBody>
      </p:sp>
      <p:pic>
        <p:nvPicPr>
          <p:cNvPr id="5" name="Google Shape;322;p55">
            <a:extLst>
              <a:ext uri="{FF2B5EF4-FFF2-40B4-BE49-F238E27FC236}">
                <a16:creationId xmlns:a16="http://schemas.microsoft.com/office/drawing/2014/main" id="{ACA56341-ADD0-4DD2-DB7E-3CC1DD95DC94}"/>
              </a:ext>
            </a:extLst>
          </p:cNvPr>
          <p:cNvPicPr preferRelativeResize="0"/>
          <p:nvPr/>
        </p:nvPicPr>
        <p:blipFill rotWithShape="1">
          <a:blip r:embed="rId3">
            <a:alphaModFix/>
          </a:blip>
          <a:srcRect/>
          <a:stretch/>
        </p:blipFill>
        <p:spPr>
          <a:xfrm>
            <a:off x="8323118" y="2176896"/>
            <a:ext cx="3677748" cy="3164031"/>
          </a:xfrm>
          <a:prstGeom prst="rect">
            <a:avLst/>
          </a:prstGeom>
          <a:noFill/>
          <a:ln>
            <a:noFill/>
          </a:ln>
        </p:spPr>
      </p:pic>
    </p:spTree>
    <p:extLst>
      <p:ext uri="{BB962C8B-B14F-4D97-AF65-F5344CB8AC3E}">
        <p14:creationId xmlns:p14="http://schemas.microsoft.com/office/powerpoint/2010/main" val="392855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7597-0EF9-DA9A-D5F7-17625D877845}"/>
              </a:ext>
            </a:extLst>
          </p:cNvPr>
          <p:cNvSpPr>
            <a:spLocks noGrp="1"/>
          </p:cNvSpPr>
          <p:nvPr>
            <p:ph type="title"/>
          </p:nvPr>
        </p:nvSpPr>
        <p:spPr/>
        <p:txBody>
          <a:bodyPr/>
          <a:lstStyle/>
          <a:p>
            <a:r>
              <a:rPr lang="en-US" dirty="0"/>
              <a:t>ĐIỀU TRỊ</a:t>
            </a:r>
          </a:p>
        </p:txBody>
      </p:sp>
      <p:sp>
        <p:nvSpPr>
          <p:cNvPr id="3" name="Content Placeholder 2">
            <a:extLst>
              <a:ext uri="{FF2B5EF4-FFF2-40B4-BE49-F238E27FC236}">
                <a16:creationId xmlns:a16="http://schemas.microsoft.com/office/drawing/2014/main" id="{6B1133AE-DDC3-1BF4-3D26-B9DDC30D1DD7}"/>
              </a:ext>
            </a:extLst>
          </p:cNvPr>
          <p:cNvSpPr>
            <a:spLocks noGrp="1"/>
          </p:cNvSpPr>
          <p:nvPr>
            <p:ph idx="1"/>
          </p:nvPr>
        </p:nvSpPr>
        <p:spPr/>
        <p:txBody>
          <a:bodyPr>
            <a:noAutofit/>
          </a:bodyPr>
          <a:lstStyle/>
          <a:p>
            <a:pPr marL="0" indent="0">
              <a:buNone/>
            </a:pPr>
            <a:r>
              <a:rPr lang="vi-VN" sz="2400" b="1" dirty="0"/>
              <a:t>Điều trị nội khoa: </a:t>
            </a:r>
            <a:r>
              <a:rPr lang="vi-VN" sz="2400" dirty="0"/>
              <a:t>Tán sỏi bằng liệu pháp muối mật:</a:t>
            </a:r>
          </a:p>
          <a:p>
            <a:r>
              <a:rPr lang="vi-VN" sz="2400" dirty="0"/>
              <a:t>Hiệu quả với sỏi d &lt; 5mm, 1 viên duy nhất, không ngấm canxi</a:t>
            </a:r>
          </a:p>
          <a:p>
            <a:r>
              <a:rPr lang="vi-VN" sz="2400" dirty="0"/>
              <a:t>2 loại​:</a:t>
            </a:r>
          </a:p>
          <a:p>
            <a:pPr lvl="1"/>
            <a:r>
              <a:rPr lang="vi-VN" dirty="0"/>
              <a:t>Axit chenodeoxycholic (CDCA) trích từ mật ngỗng​</a:t>
            </a:r>
          </a:p>
          <a:p>
            <a:pPr lvl="1"/>
            <a:r>
              <a:rPr lang="vi-VN" dirty="0"/>
              <a:t>Axit ursodeoxycholic (UDCA) trích từ mật gấu​</a:t>
            </a:r>
          </a:p>
          <a:p>
            <a:r>
              <a:rPr lang="vi-VN" sz="2400" dirty="0"/>
              <a:t>Thường không thành công và hiếm khi được áp dụng (tỷ lệ tái phát và thất bại 50%)</a:t>
            </a:r>
          </a:p>
        </p:txBody>
      </p:sp>
    </p:spTree>
    <p:extLst>
      <p:ext uri="{BB962C8B-B14F-4D97-AF65-F5344CB8AC3E}">
        <p14:creationId xmlns:p14="http://schemas.microsoft.com/office/powerpoint/2010/main" val="712188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7597-0EF9-DA9A-D5F7-17625D877845}"/>
              </a:ext>
            </a:extLst>
          </p:cNvPr>
          <p:cNvSpPr>
            <a:spLocks noGrp="1"/>
          </p:cNvSpPr>
          <p:nvPr>
            <p:ph type="title"/>
          </p:nvPr>
        </p:nvSpPr>
        <p:spPr/>
        <p:txBody>
          <a:bodyPr/>
          <a:lstStyle/>
          <a:p>
            <a:r>
              <a:rPr lang="en-US" dirty="0"/>
              <a:t>ĐIỀU TRỊ</a:t>
            </a:r>
          </a:p>
        </p:txBody>
      </p:sp>
      <p:sp>
        <p:nvSpPr>
          <p:cNvPr id="3" name="Content Placeholder 2">
            <a:extLst>
              <a:ext uri="{FF2B5EF4-FFF2-40B4-BE49-F238E27FC236}">
                <a16:creationId xmlns:a16="http://schemas.microsoft.com/office/drawing/2014/main" id="{6B1133AE-DDC3-1BF4-3D26-B9DDC30D1DD7}"/>
              </a:ext>
            </a:extLst>
          </p:cNvPr>
          <p:cNvSpPr>
            <a:spLocks noGrp="1"/>
          </p:cNvSpPr>
          <p:nvPr>
            <p:ph idx="1"/>
          </p:nvPr>
        </p:nvSpPr>
        <p:spPr>
          <a:xfrm>
            <a:off x="838200" y="1825625"/>
            <a:ext cx="6667123" cy="4351338"/>
          </a:xfrm>
        </p:spPr>
        <p:txBody>
          <a:bodyPr>
            <a:noAutofit/>
          </a:bodyPr>
          <a:lstStyle/>
          <a:p>
            <a:pPr marL="0" indent="0">
              <a:buNone/>
            </a:pPr>
            <a:r>
              <a:rPr lang="vi-VN" sz="2400" b="1" dirty="0"/>
              <a:t>Điều trị phẫu thuật</a:t>
            </a:r>
          </a:p>
          <a:p>
            <a:r>
              <a:rPr lang="vi-VN" sz="2400" dirty="0">
                <a:solidFill>
                  <a:schemeClr val="bg1"/>
                </a:solidFill>
              </a:rPr>
              <a:t>Phẫu thuật nội soi cắt túi mật</a:t>
            </a:r>
            <a:r>
              <a:rPr lang="vi-VN" sz="2400" dirty="0"/>
              <a:t>: tiêu chuẩn vàng</a:t>
            </a:r>
          </a:p>
          <a:p>
            <a:pPr lvl="1"/>
            <a:r>
              <a:rPr lang="vi-VN" dirty="0"/>
              <a:t>Hầu hết các ca cắt túi mật nội soi được chỉ định ở bệnh nhân có cơn đau quặn mật</a:t>
            </a:r>
          </a:p>
          <a:p>
            <a:pPr lvl="1"/>
            <a:r>
              <a:rPr lang="vi-VN" dirty="0"/>
              <a:t>Biến chứng của cắt túi mật: chảy máu, hình thành áp xe, rò rỉ mật, </a:t>
            </a:r>
            <a:r>
              <a:rPr lang="vi-VN" dirty="0">
                <a:solidFill>
                  <a:schemeClr val="bg1"/>
                </a:solidFill>
              </a:rPr>
              <a:t>tổn thương đường mật</a:t>
            </a:r>
            <a:r>
              <a:rPr lang="vi-VN" dirty="0"/>
              <a:t>, tổn thương ruột</a:t>
            </a:r>
            <a:endParaRPr lang="en-US" dirty="0"/>
          </a:p>
          <a:p>
            <a:r>
              <a:rPr lang="en-US" sz="2400" dirty="0" err="1"/>
              <a:t>Cắt</a:t>
            </a:r>
            <a:r>
              <a:rPr lang="en-US" sz="2400" dirty="0"/>
              <a:t> </a:t>
            </a:r>
            <a:r>
              <a:rPr lang="en-US" sz="2400" dirty="0" err="1"/>
              <a:t>túi</a:t>
            </a:r>
            <a:r>
              <a:rPr lang="en-US" sz="2400" dirty="0"/>
              <a:t> </a:t>
            </a:r>
            <a:r>
              <a:rPr lang="en-US" sz="2400" dirty="0" err="1"/>
              <a:t>mật</a:t>
            </a:r>
            <a:r>
              <a:rPr lang="en-US" sz="2400" dirty="0"/>
              <a:t> </a:t>
            </a:r>
            <a:r>
              <a:rPr lang="en-US" sz="2400" dirty="0" err="1"/>
              <a:t>mô</a:t>
            </a:r>
            <a:r>
              <a:rPr lang="en-US" sz="2400" dirty="0"/>
              <a:t>̉ </a:t>
            </a:r>
            <a:r>
              <a:rPr lang="en-US" sz="2400" dirty="0" err="1"/>
              <a:t>mơ</a:t>
            </a:r>
            <a:r>
              <a:rPr lang="en-US" sz="2400" dirty="0"/>
              <a:t>̉</a:t>
            </a:r>
            <a:endParaRPr lang="vi-VN" sz="2400" dirty="0"/>
          </a:p>
        </p:txBody>
      </p:sp>
      <p:pic>
        <p:nvPicPr>
          <p:cNvPr id="6" name="Picture 5">
            <a:extLst>
              <a:ext uri="{FF2B5EF4-FFF2-40B4-BE49-F238E27FC236}">
                <a16:creationId xmlns:a16="http://schemas.microsoft.com/office/drawing/2014/main" id="{386CDF48-D4D7-88EC-CE53-4A071E7121EA}"/>
              </a:ext>
            </a:extLst>
          </p:cNvPr>
          <p:cNvPicPr>
            <a:picLocks noChangeAspect="1"/>
          </p:cNvPicPr>
          <p:nvPr/>
        </p:nvPicPr>
        <p:blipFill>
          <a:blip r:embed="rId3"/>
          <a:stretch>
            <a:fillRect/>
          </a:stretch>
        </p:blipFill>
        <p:spPr>
          <a:xfrm>
            <a:off x="7635558" y="2703300"/>
            <a:ext cx="4423092" cy="2908183"/>
          </a:xfrm>
          <a:prstGeom prst="rect">
            <a:avLst/>
          </a:prstGeom>
        </p:spPr>
      </p:pic>
    </p:spTree>
    <p:extLst>
      <p:ext uri="{BB962C8B-B14F-4D97-AF65-F5344CB8AC3E}">
        <p14:creationId xmlns:p14="http://schemas.microsoft.com/office/powerpoint/2010/main" val="108779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7597-0EF9-DA9A-D5F7-17625D877845}"/>
              </a:ext>
            </a:extLst>
          </p:cNvPr>
          <p:cNvSpPr>
            <a:spLocks noGrp="1"/>
          </p:cNvSpPr>
          <p:nvPr>
            <p:ph type="title"/>
          </p:nvPr>
        </p:nvSpPr>
        <p:spPr/>
        <p:txBody>
          <a:bodyPr/>
          <a:lstStyle/>
          <a:p>
            <a:r>
              <a:rPr lang="en-US" dirty="0"/>
              <a:t>ĐIỀU TRỊ</a:t>
            </a:r>
          </a:p>
        </p:txBody>
      </p:sp>
      <p:sp>
        <p:nvSpPr>
          <p:cNvPr id="3" name="Content Placeholder 2">
            <a:extLst>
              <a:ext uri="{FF2B5EF4-FFF2-40B4-BE49-F238E27FC236}">
                <a16:creationId xmlns:a16="http://schemas.microsoft.com/office/drawing/2014/main" id="{6B1133AE-DDC3-1BF4-3D26-B9DDC30D1DD7}"/>
              </a:ext>
            </a:extLst>
          </p:cNvPr>
          <p:cNvSpPr>
            <a:spLocks noGrp="1"/>
          </p:cNvSpPr>
          <p:nvPr>
            <p:ph idx="1"/>
          </p:nvPr>
        </p:nvSpPr>
        <p:spPr>
          <a:xfrm>
            <a:off x="838199" y="1825625"/>
            <a:ext cx="10732129" cy="4351338"/>
          </a:xfrm>
        </p:spPr>
        <p:txBody>
          <a:bodyPr>
            <a:noAutofit/>
          </a:bodyPr>
          <a:lstStyle/>
          <a:p>
            <a:pPr marL="0" indent="0">
              <a:buNone/>
            </a:pPr>
            <a:r>
              <a:rPr lang="vi-VN" sz="2400" b="1" dirty="0"/>
              <a:t>Điều trị phẫu thuật</a:t>
            </a:r>
            <a:endParaRPr lang="en-US" sz="2400" b="1" dirty="0"/>
          </a:p>
          <a:p>
            <a:r>
              <a:rPr lang="vi-VN" sz="2400" dirty="0"/>
              <a:t>Đối tượng nên </a:t>
            </a:r>
            <a:r>
              <a:rPr lang="vi-VN" sz="2400" dirty="0">
                <a:solidFill>
                  <a:schemeClr val="bg1"/>
                </a:solidFill>
              </a:rPr>
              <a:t>cắt túi mật dự phòng</a:t>
            </a:r>
            <a:r>
              <a:rPr lang="vi-VN" sz="2400" dirty="0"/>
              <a:t> khi có sỏi túi mật dù không triệu chứng:</a:t>
            </a:r>
          </a:p>
          <a:p>
            <a:pPr lvl="1"/>
            <a:r>
              <a:rPr lang="vi-VN" dirty="0"/>
              <a:t>Thiếu máu tán huyết (VD: thiếu máu hồng cầu nhỏ nhược sắc)</a:t>
            </a:r>
          </a:p>
          <a:p>
            <a:pPr lvl="1"/>
            <a:r>
              <a:rPr lang="vi-VN" dirty="0"/>
              <a:t>Vách túi mật bị vôi hoá (Túi mật sứ)</a:t>
            </a:r>
          </a:p>
          <a:p>
            <a:pPr lvl="1"/>
            <a:r>
              <a:rPr lang="vi-VN" dirty="0"/>
              <a:t>Sỏi túi mật lớn (&gt; 2,5 cm)</a:t>
            </a:r>
          </a:p>
          <a:p>
            <a:pPr lvl="1"/>
            <a:r>
              <a:rPr lang="vi-VN" dirty="0"/>
              <a:t>Kênh chung mật tuỵ dài</a:t>
            </a:r>
          </a:p>
          <a:p>
            <a:pPr lvl="1"/>
            <a:r>
              <a:rPr lang="vi-VN" dirty="0"/>
              <a:t>Trước phẫu thuật ghép tạng</a:t>
            </a:r>
          </a:p>
          <a:p>
            <a:pPr marL="0" indent="0">
              <a:buNone/>
            </a:pPr>
            <a:endParaRPr lang="vi-VN" sz="2400" dirty="0"/>
          </a:p>
        </p:txBody>
      </p:sp>
    </p:spTree>
    <p:extLst>
      <p:ext uri="{BB962C8B-B14F-4D97-AF65-F5344CB8AC3E}">
        <p14:creationId xmlns:p14="http://schemas.microsoft.com/office/powerpoint/2010/main" val="335443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058701-221E-9863-CEB7-6DC26645B891}"/>
              </a:ext>
            </a:extLst>
          </p:cNvPr>
          <p:cNvSpPr>
            <a:spLocks noGrp="1"/>
          </p:cNvSpPr>
          <p:nvPr>
            <p:ph type="title"/>
          </p:nvPr>
        </p:nvSpPr>
        <p:spPr/>
        <p:txBody>
          <a:bodyPr>
            <a:normAutofit/>
          </a:bodyPr>
          <a:lstStyle/>
          <a:p>
            <a:r>
              <a:rPr lang="en-US" sz="4400" dirty="0"/>
              <a:t>MỤC TIÊU HỌC TẬP</a:t>
            </a:r>
          </a:p>
        </p:txBody>
      </p:sp>
      <p:sp>
        <p:nvSpPr>
          <p:cNvPr id="2" name="Text Placeholder 1">
            <a:extLst>
              <a:ext uri="{FF2B5EF4-FFF2-40B4-BE49-F238E27FC236}">
                <a16:creationId xmlns:a16="http://schemas.microsoft.com/office/drawing/2014/main" id="{DB5A988D-51ED-2180-DA00-82CE9C60A8B5}"/>
              </a:ext>
            </a:extLst>
          </p:cNvPr>
          <p:cNvSpPr>
            <a:spLocks noGrp="1"/>
          </p:cNvSpPr>
          <p:nvPr>
            <p:ph type="body" sz="quarter" idx="4294967295"/>
          </p:nvPr>
        </p:nvSpPr>
        <p:spPr>
          <a:xfrm>
            <a:off x="896829" y="1943094"/>
            <a:ext cx="10472737" cy="3981450"/>
          </a:xfrm>
        </p:spPr>
        <p:txBody>
          <a:bodyPr>
            <a:normAutofit/>
          </a:bodyPr>
          <a:lstStyle/>
          <a:p>
            <a:r>
              <a:rPr lang="en-US" sz="2400" dirty="0" err="1"/>
              <a:t>Sơ</a:t>
            </a:r>
            <a:r>
              <a:rPr lang="en-US" sz="2400" dirty="0"/>
              <a:t> </a:t>
            </a:r>
            <a:r>
              <a:rPr lang="en-US" sz="2400" dirty="0" err="1"/>
              <a:t>lược</a:t>
            </a:r>
            <a:r>
              <a:rPr lang="en-US" sz="2400" dirty="0"/>
              <a:t> </a:t>
            </a:r>
            <a:r>
              <a:rPr lang="en-US" sz="2400" dirty="0" err="1"/>
              <a:t>vê</a:t>
            </a:r>
            <a:r>
              <a:rPr lang="en-US" sz="2400" dirty="0"/>
              <a:t>̀ </a:t>
            </a:r>
            <a:r>
              <a:rPr lang="en-US" sz="2400" dirty="0" err="1"/>
              <a:t>giải</a:t>
            </a:r>
            <a:r>
              <a:rPr lang="en-US" sz="2400" dirty="0"/>
              <a:t> </a:t>
            </a:r>
            <a:r>
              <a:rPr lang="en-US" sz="2400" dirty="0" err="1"/>
              <a:t>phẫu</a:t>
            </a:r>
            <a:r>
              <a:rPr lang="en-US" sz="2400" dirty="0"/>
              <a:t>, </a:t>
            </a:r>
            <a:r>
              <a:rPr lang="en-US" sz="2400" dirty="0" err="1"/>
              <a:t>sinh</a:t>
            </a:r>
            <a:r>
              <a:rPr lang="en-US" sz="2400" dirty="0"/>
              <a:t> lí </a:t>
            </a:r>
            <a:r>
              <a:rPr lang="en-US" sz="2400" dirty="0" err="1"/>
              <a:t>của</a:t>
            </a:r>
            <a:r>
              <a:rPr lang="en-US" sz="2400" dirty="0"/>
              <a:t> </a:t>
            </a:r>
            <a:r>
              <a:rPr lang="en-US" sz="2400" dirty="0" err="1"/>
              <a:t>túi</a:t>
            </a:r>
            <a:r>
              <a:rPr lang="en-US" sz="2400" dirty="0"/>
              <a:t> </a:t>
            </a:r>
            <a:r>
              <a:rPr lang="en-US" sz="2400" dirty="0" err="1"/>
              <a:t>mật</a:t>
            </a:r>
            <a:endParaRPr lang="en-US" sz="2400" dirty="0"/>
          </a:p>
          <a:p>
            <a:r>
              <a:rPr lang="en-US" sz="2400" dirty="0" err="1"/>
              <a:t>Dịch</a:t>
            </a:r>
            <a:r>
              <a:rPr lang="en-US" sz="2400" dirty="0"/>
              <a:t> </a:t>
            </a:r>
            <a:r>
              <a:rPr lang="en-US" sz="2400" dirty="0" err="1"/>
              <a:t>tê</a:t>
            </a:r>
            <a:r>
              <a:rPr lang="en-US" sz="2400" dirty="0"/>
              <a:t>̃, </a:t>
            </a:r>
            <a:r>
              <a:rPr lang="en-US" sz="2400" dirty="0" err="1"/>
              <a:t>lâm</a:t>
            </a:r>
            <a:r>
              <a:rPr lang="en-US" sz="2400" dirty="0"/>
              <a:t> </a:t>
            </a:r>
            <a:r>
              <a:rPr lang="en-US" sz="2400" dirty="0" err="1"/>
              <a:t>sàng</a:t>
            </a:r>
            <a:r>
              <a:rPr lang="en-US" sz="2400" dirty="0"/>
              <a:t>, </a:t>
            </a:r>
            <a:r>
              <a:rPr lang="en-US" sz="2400" dirty="0" err="1"/>
              <a:t>cận</a:t>
            </a:r>
            <a:r>
              <a:rPr lang="en-US" sz="2400" dirty="0"/>
              <a:t> </a:t>
            </a:r>
            <a:r>
              <a:rPr lang="en-US" sz="2400" dirty="0" err="1"/>
              <a:t>lâm</a:t>
            </a:r>
            <a:r>
              <a:rPr lang="en-US" sz="2400" dirty="0"/>
              <a:t> </a:t>
            </a:r>
            <a:r>
              <a:rPr lang="en-US" sz="2400" dirty="0" err="1"/>
              <a:t>sàng</a:t>
            </a:r>
            <a:r>
              <a:rPr lang="en-US" sz="2400" dirty="0"/>
              <a:t>, </a:t>
            </a:r>
            <a:r>
              <a:rPr lang="en-US" sz="2400" dirty="0" err="1"/>
              <a:t>điều</a:t>
            </a:r>
            <a:r>
              <a:rPr lang="en-US" sz="2400" dirty="0"/>
              <a:t> trị, </a:t>
            </a:r>
            <a:r>
              <a:rPr lang="en-US" sz="2400" dirty="0" err="1"/>
              <a:t>biến</a:t>
            </a:r>
            <a:r>
              <a:rPr lang="en-US" sz="2400" dirty="0"/>
              <a:t> </a:t>
            </a:r>
            <a:r>
              <a:rPr lang="en-US" sz="2400" dirty="0" err="1"/>
              <a:t>chứng</a:t>
            </a:r>
            <a:r>
              <a:rPr lang="en-US" sz="2400" dirty="0"/>
              <a:t> </a:t>
            </a:r>
            <a:r>
              <a:rPr lang="en-US" sz="2400" dirty="0" err="1"/>
              <a:t>của</a:t>
            </a:r>
            <a:r>
              <a:rPr lang="en-US" sz="2400" dirty="0"/>
              <a:t> </a:t>
            </a:r>
            <a:r>
              <a:rPr lang="en-US" sz="2400" dirty="0" err="1"/>
              <a:t>sỏi</a:t>
            </a:r>
            <a:r>
              <a:rPr lang="en-US" sz="2400" dirty="0"/>
              <a:t> </a:t>
            </a:r>
            <a:r>
              <a:rPr lang="en-US" sz="2400" dirty="0" err="1"/>
              <a:t>túi</a:t>
            </a:r>
            <a:r>
              <a:rPr lang="en-US" sz="2400" dirty="0"/>
              <a:t> </a:t>
            </a:r>
            <a:r>
              <a:rPr lang="en-US" sz="2400" dirty="0" err="1"/>
              <a:t>mật</a:t>
            </a:r>
            <a:endParaRPr lang="en-US" sz="2400" dirty="0"/>
          </a:p>
          <a:p>
            <a:r>
              <a:rPr lang="en-US" sz="2400" dirty="0" err="1"/>
              <a:t>Chẩn</a:t>
            </a:r>
            <a:r>
              <a:rPr lang="en-US" sz="2400" dirty="0"/>
              <a:t> </a:t>
            </a:r>
            <a:r>
              <a:rPr lang="en-US" sz="2400" dirty="0" err="1"/>
              <a:t>đoán</a:t>
            </a:r>
            <a:r>
              <a:rPr lang="en-US" sz="2400" dirty="0"/>
              <a:t> </a:t>
            </a:r>
            <a:r>
              <a:rPr lang="en-US" sz="2400" dirty="0" err="1"/>
              <a:t>va</a:t>
            </a:r>
            <a:r>
              <a:rPr lang="en-US" sz="2400" dirty="0"/>
              <a:t>̀ </a:t>
            </a:r>
            <a:r>
              <a:rPr lang="en-US" sz="2400" dirty="0" err="1"/>
              <a:t>điều</a:t>
            </a:r>
            <a:r>
              <a:rPr lang="en-US" sz="2400" dirty="0"/>
              <a:t> trị </a:t>
            </a:r>
            <a:r>
              <a:rPr lang="en-US" sz="2400" dirty="0" err="1"/>
              <a:t>viêm</a:t>
            </a:r>
            <a:r>
              <a:rPr lang="en-US" sz="2400" dirty="0"/>
              <a:t> </a:t>
            </a:r>
            <a:r>
              <a:rPr lang="en-US" sz="2400" dirty="0" err="1"/>
              <a:t>túi</a:t>
            </a:r>
            <a:r>
              <a:rPr lang="en-US" sz="2400" dirty="0"/>
              <a:t> </a:t>
            </a:r>
            <a:r>
              <a:rPr lang="en-US" sz="2400" dirty="0" err="1"/>
              <a:t>mật</a:t>
            </a:r>
            <a:endParaRPr lang="en-US" sz="2400" dirty="0"/>
          </a:p>
          <a:p>
            <a:r>
              <a:rPr lang="en-US" sz="2400" dirty="0"/>
              <a:t>Ca </a:t>
            </a:r>
            <a:r>
              <a:rPr lang="en-US" sz="2400" dirty="0" err="1"/>
              <a:t>lâm</a:t>
            </a:r>
            <a:r>
              <a:rPr lang="en-US" sz="2400" dirty="0"/>
              <a:t> </a:t>
            </a:r>
            <a:r>
              <a:rPr lang="en-US" sz="2400" dirty="0" err="1"/>
              <a:t>sàng</a:t>
            </a:r>
            <a:r>
              <a:rPr lang="en-US" sz="2400" dirty="0"/>
              <a:t> </a:t>
            </a:r>
            <a:r>
              <a:rPr lang="en-US" sz="2400" dirty="0" err="1"/>
              <a:t>minh</a:t>
            </a:r>
            <a:r>
              <a:rPr lang="en-US" sz="2400" dirty="0"/>
              <a:t> </a:t>
            </a:r>
            <a:r>
              <a:rPr lang="en-US" sz="2400" dirty="0" err="1"/>
              <a:t>hoa</a:t>
            </a:r>
            <a:r>
              <a:rPr lang="en-US" sz="2400" dirty="0"/>
              <a:t>̣</a:t>
            </a:r>
          </a:p>
        </p:txBody>
      </p:sp>
    </p:spTree>
    <p:extLst>
      <p:ext uri="{BB962C8B-B14F-4D97-AF65-F5344CB8AC3E}">
        <p14:creationId xmlns:p14="http://schemas.microsoft.com/office/powerpoint/2010/main" val="3991311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7597-0EF9-DA9A-D5F7-17625D877845}"/>
              </a:ext>
            </a:extLst>
          </p:cNvPr>
          <p:cNvSpPr>
            <a:spLocks noGrp="1"/>
          </p:cNvSpPr>
          <p:nvPr>
            <p:ph type="title"/>
          </p:nvPr>
        </p:nvSpPr>
        <p:spPr/>
        <p:txBody>
          <a:bodyPr/>
          <a:lstStyle/>
          <a:p>
            <a:r>
              <a:rPr lang="en-US" dirty="0"/>
              <a:t>ĐIỀU TRỊ</a:t>
            </a:r>
          </a:p>
        </p:txBody>
      </p:sp>
      <p:sp>
        <p:nvSpPr>
          <p:cNvPr id="3" name="Content Placeholder 2">
            <a:extLst>
              <a:ext uri="{FF2B5EF4-FFF2-40B4-BE49-F238E27FC236}">
                <a16:creationId xmlns:a16="http://schemas.microsoft.com/office/drawing/2014/main" id="{6B1133AE-DDC3-1BF4-3D26-B9DDC30D1DD7}"/>
              </a:ext>
            </a:extLst>
          </p:cNvPr>
          <p:cNvSpPr>
            <a:spLocks noGrp="1"/>
          </p:cNvSpPr>
          <p:nvPr>
            <p:ph idx="1"/>
          </p:nvPr>
        </p:nvSpPr>
        <p:spPr>
          <a:xfrm>
            <a:off x="838200" y="1816572"/>
            <a:ext cx="10515600" cy="4351338"/>
          </a:xfrm>
        </p:spPr>
        <p:txBody>
          <a:bodyPr>
            <a:noAutofit/>
          </a:bodyPr>
          <a:lstStyle/>
          <a:p>
            <a:pPr marL="0" indent="0">
              <a:buNone/>
            </a:pPr>
            <a:r>
              <a:rPr lang="vi-VN" sz="2400" b="1" dirty="0"/>
              <a:t>Dẫn lưu túi mật</a:t>
            </a:r>
          </a:p>
          <a:p>
            <a:r>
              <a:rPr lang="vi-VN" sz="2400" dirty="0"/>
              <a:t>Chỉ định: BN không chịu được cuộc phẫu thuật do lớn tuổi, bệnh nền nặng, suy đa tạng, nguy cơ cao của PT</a:t>
            </a:r>
          </a:p>
          <a:p>
            <a:r>
              <a:rPr lang="vi-VN" sz="2400" dirty="0"/>
              <a:t>Các phương pháp:</a:t>
            </a:r>
          </a:p>
          <a:p>
            <a:pPr lvl="1">
              <a:lnSpc>
                <a:spcPct val="100000"/>
              </a:lnSpc>
            </a:pPr>
            <a:r>
              <a:rPr lang="vi-VN" sz="1800" dirty="0"/>
              <a:t>Mổ mở thông túi mật ra da</a:t>
            </a:r>
          </a:p>
          <a:p>
            <a:pPr lvl="1">
              <a:lnSpc>
                <a:spcPct val="100000"/>
              </a:lnSpc>
            </a:pPr>
            <a:r>
              <a:rPr lang="vi-VN" sz="1800" dirty="0"/>
              <a:t>Dẫn lưu túi mật xuyên gan qua da (PTGBD)</a:t>
            </a:r>
          </a:p>
          <a:p>
            <a:pPr lvl="1">
              <a:lnSpc>
                <a:spcPct val="100000"/>
              </a:lnSpc>
            </a:pPr>
            <a:r>
              <a:rPr lang="vi-VN" sz="1800" dirty="0"/>
              <a:t>Chọc hút túi mật xuyên gan qua da (PTGBA)</a:t>
            </a:r>
          </a:p>
          <a:p>
            <a:pPr lvl="1">
              <a:lnSpc>
                <a:spcPct val="100000"/>
              </a:lnSpc>
            </a:pPr>
            <a:r>
              <a:rPr lang="vi-VN" sz="1800" dirty="0"/>
              <a:t>Dẫn lưu túi mật bằng đặt thống mũi, túi mật qua nội soi (ENGBD) và đặt stent ống túi mật qua nội soi (EGBS)</a:t>
            </a:r>
          </a:p>
          <a:p>
            <a:pPr lvl="1">
              <a:lnSpc>
                <a:spcPct val="100000"/>
              </a:lnSpc>
            </a:pPr>
            <a:r>
              <a:rPr lang="vi-VN" sz="1800" dirty="0"/>
              <a:t>Dẫn lưu túi mật dưới hướng dẫn siêu âm qua nội soi</a:t>
            </a:r>
            <a:endParaRPr lang="vi-VN" sz="2000" dirty="0"/>
          </a:p>
        </p:txBody>
      </p:sp>
    </p:spTree>
    <p:extLst>
      <p:ext uri="{BB962C8B-B14F-4D97-AF65-F5344CB8AC3E}">
        <p14:creationId xmlns:p14="http://schemas.microsoft.com/office/powerpoint/2010/main" val="2575141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557A-CBAB-D1BD-5E16-7530660E73B1}"/>
              </a:ext>
            </a:extLst>
          </p:cNvPr>
          <p:cNvSpPr>
            <a:spLocks noGrp="1"/>
          </p:cNvSpPr>
          <p:nvPr>
            <p:ph type="title"/>
          </p:nvPr>
        </p:nvSpPr>
        <p:spPr/>
        <p:txBody>
          <a:bodyPr/>
          <a:lstStyle/>
          <a:p>
            <a:r>
              <a:rPr lang="en-US"/>
              <a:t>ĐIỀU TRỊ</a:t>
            </a:r>
          </a:p>
        </p:txBody>
      </p:sp>
      <p:pic>
        <p:nvPicPr>
          <p:cNvPr id="5" name="Picture 4">
            <a:extLst>
              <a:ext uri="{FF2B5EF4-FFF2-40B4-BE49-F238E27FC236}">
                <a16:creationId xmlns:a16="http://schemas.microsoft.com/office/drawing/2014/main" id="{EBFECC55-2CB4-27D8-F913-3238774049AB}"/>
              </a:ext>
            </a:extLst>
          </p:cNvPr>
          <p:cNvPicPr>
            <a:picLocks noChangeAspect="1"/>
          </p:cNvPicPr>
          <p:nvPr/>
        </p:nvPicPr>
        <p:blipFill rotWithShape="1">
          <a:blip r:embed="rId3"/>
          <a:srcRect t="8623" b="31531"/>
          <a:stretch/>
        </p:blipFill>
        <p:spPr>
          <a:xfrm>
            <a:off x="3447773" y="1690688"/>
            <a:ext cx="5296453" cy="4754618"/>
          </a:xfrm>
          <a:prstGeom prst="rect">
            <a:avLst/>
          </a:prstGeom>
        </p:spPr>
      </p:pic>
      <p:sp>
        <p:nvSpPr>
          <p:cNvPr id="7" name="TextBox 6">
            <a:extLst>
              <a:ext uri="{FF2B5EF4-FFF2-40B4-BE49-F238E27FC236}">
                <a16:creationId xmlns:a16="http://schemas.microsoft.com/office/drawing/2014/main" id="{D44D5053-7674-49AA-1B59-F72E2512D61C}"/>
              </a:ext>
            </a:extLst>
          </p:cNvPr>
          <p:cNvSpPr txBox="1"/>
          <p:nvPr/>
        </p:nvSpPr>
        <p:spPr>
          <a:xfrm>
            <a:off x="-1656" y="6531044"/>
            <a:ext cx="6097656" cy="276999"/>
          </a:xfrm>
          <a:prstGeom prst="rect">
            <a:avLst/>
          </a:prstGeom>
          <a:noFill/>
        </p:spPr>
        <p:txBody>
          <a:bodyPr wrap="square">
            <a:spAutoFit/>
          </a:bodyPr>
          <a:lstStyle/>
          <a:p>
            <a:pPr marL="0" marR="0" lvl="0" indent="0" rtl="0">
              <a:lnSpc>
                <a:spcPct val="100000"/>
              </a:lnSpc>
              <a:spcBef>
                <a:spcPts val="0"/>
              </a:spcBef>
              <a:spcAft>
                <a:spcPts val="0"/>
              </a:spcAft>
              <a:buNone/>
            </a:pPr>
            <a:r>
              <a:rPr lang="en-US" sz="1200" b="0" i="1" u="none" strike="noStrike" cap="none" dirty="0">
                <a:solidFill>
                  <a:schemeClr val="bg1"/>
                </a:solidFill>
                <a:latin typeface="Arial"/>
                <a:ea typeface="Arial"/>
                <a:cs typeface="Arial"/>
                <a:sym typeface="Arial"/>
              </a:rPr>
              <a:t>Approach to the management of gallstones. </a:t>
            </a:r>
            <a:r>
              <a:rPr lang="en-US" sz="1200" b="0" i="1" u="none" strike="noStrike" cap="none" dirty="0" err="1">
                <a:solidFill>
                  <a:schemeClr val="bg1"/>
                </a:solidFill>
                <a:latin typeface="Arial"/>
                <a:ea typeface="Arial"/>
                <a:cs typeface="Arial"/>
                <a:sym typeface="Arial"/>
              </a:rPr>
              <a:t>Uptodate</a:t>
            </a:r>
            <a:r>
              <a:rPr lang="en-US" sz="1200" b="0" i="1" u="none" strike="noStrike" cap="none" dirty="0">
                <a:solidFill>
                  <a:schemeClr val="bg1"/>
                </a:solidFill>
                <a:latin typeface="Arial"/>
                <a:ea typeface="Arial"/>
                <a:cs typeface="Arial"/>
                <a:sym typeface="Arial"/>
              </a:rPr>
              <a:t>. 2022.</a:t>
            </a:r>
            <a:endParaRPr lang="en-US" sz="1200" dirty="0">
              <a:solidFill>
                <a:schemeClr val="bg1"/>
              </a:solidFill>
            </a:endParaRPr>
          </a:p>
        </p:txBody>
      </p:sp>
    </p:spTree>
    <p:extLst>
      <p:ext uri="{BB962C8B-B14F-4D97-AF65-F5344CB8AC3E}">
        <p14:creationId xmlns:p14="http://schemas.microsoft.com/office/powerpoint/2010/main" val="4157323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6CA02772-C959-1544-A8EF-3C868B12BCE0}"/>
              </a:ext>
            </a:extLst>
          </p:cNvPr>
          <p:cNvGraphicFramePr/>
          <p:nvPr>
            <p:extLst>
              <p:ext uri="{D42A27DB-BD31-4B8C-83A1-F6EECF244321}">
                <p14:modId xmlns:p14="http://schemas.microsoft.com/office/powerpoint/2010/main" val="143331257"/>
              </p:ext>
            </p:extLst>
          </p:nvPr>
        </p:nvGraphicFramePr>
        <p:xfrm>
          <a:off x="1301750" y="760015"/>
          <a:ext cx="9588500" cy="5337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4167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41A70-2787-B097-8C80-6959C81985E3}"/>
              </a:ext>
            </a:extLst>
          </p:cNvPr>
          <p:cNvPicPr>
            <a:picLocks noChangeAspect="1"/>
          </p:cNvPicPr>
          <p:nvPr/>
        </p:nvPicPr>
        <p:blipFill>
          <a:blip r:embed="rId3"/>
          <a:stretch>
            <a:fillRect/>
          </a:stretch>
        </p:blipFill>
        <p:spPr>
          <a:xfrm>
            <a:off x="2388974" y="1"/>
            <a:ext cx="7414053" cy="6858000"/>
          </a:xfrm>
          <a:prstGeom prst="rect">
            <a:avLst/>
          </a:prstGeom>
        </p:spPr>
      </p:pic>
    </p:spTree>
    <p:extLst>
      <p:ext uri="{BB962C8B-B14F-4D97-AF65-F5344CB8AC3E}">
        <p14:creationId xmlns:p14="http://schemas.microsoft.com/office/powerpoint/2010/main" val="361508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EE542-8EDF-8531-62E4-DE3E3969B9C0}"/>
              </a:ext>
            </a:extLst>
          </p:cNvPr>
          <p:cNvPicPr>
            <a:picLocks noChangeAspect="1"/>
          </p:cNvPicPr>
          <p:nvPr/>
        </p:nvPicPr>
        <p:blipFill>
          <a:blip r:embed="rId3"/>
          <a:stretch>
            <a:fillRect/>
          </a:stretch>
        </p:blipFill>
        <p:spPr>
          <a:xfrm>
            <a:off x="2454166" y="0"/>
            <a:ext cx="7283669" cy="6858000"/>
          </a:xfrm>
          <a:prstGeom prst="rect">
            <a:avLst/>
          </a:prstGeom>
        </p:spPr>
      </p:pic>
    </p:spTree>
    <p:extLst>
      <p:ext uri="{BB962C8B-B14F-4D97-AF65-F5344CB8AC3E}">
        <p14:creationId xmlns:p14="http://schemas.microsoft.com/office/powerpoint/2010/main" val="3704543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469-7D7B-F214-55F3-02BFD0B96399}"/>
              </a:ext>
            </a:extLst>
          </p:cNvPr>
          <p:cNvSpPr>
            <a:spLocks noGrp="1"/>
          </p:cNvSpPr>
          <p:nvPr>
            <p:ph type="title"/>
          </p:nvPr>
        </p:nvSpPr>
        <p:spPr/>
        <p:txBody>
          <a:bodyPr/>
          <a:lstStyle/>
          <a:p>
            <a:r>
              <a:rPr lang="en-US" dirty="0"/>
              <a:t>BIẾN CHỨNG</a:t>
            </a:r>
          </a:p>
        </p:txBody>
      </p:sp>
      <p:sp>
        <p:nvSpPr>
          <p:cNvPr id="3" name="Content Placeholder 2">
            <a:extLst>
              <a:ext uri="{FF2B5EF4-FFF2-40B4-BE49-F238E27FC236}">
                <a16:creationId xmlns:a16="http://schemas.microsoft.com/office/drawing/2014/main" id="{8E4269F9-7E6D-211E-1DB2-F17981075AEB}"/>
              </a:ext>
            </a:extLst>
          </p:cNvPr>
          <p:cNvSpPr>
            <a:spLocks noGrp="1"/>
          </p:cNvSpPr>
          <p:nvPr>
            <p:ph idx="1"/>
          </p:nvPr>
        </p:nvSpPr>
        <p:spPr/>
        <p:txBody>
          <a:bodyPr>
            <a:normAutofit fontScale="85000" lnSpcReduction="20000"/>
          </a:bodyPr>
          <a:lstStyle/>
          <a:p>
            <a:pPr marL="342900" indent="-342900">
              <a:lnSpc>
                <a:spcPct val="150000"/>
              </a:lnSpc>
              <a:buFont typeface="Arial" panose="020B0604020202020204" pitchFamily="34" charset="0"/>
              <a:buChar char="•"/>
            </a:pPr>
            <a:r>
              <a:rPr lang="en-US" sz="2800" dirty="0" err="1"/>
              <a:t>Viêm</a:t>
            </a:r>
            <a:r>
              <a:rPr lang="en-US" sz="2800" dirty="0"/>
              <a:t> </a:t>
            </a:r>
            <a:r>
              <a:rPr lang="en-US" sz="2800" dirty="0" err="1"/>
              <a:t>túi</a:t>
            </a:r>
            <a:r>
              <a:rPr lang="en-US" sz="2800" dirty="0"/>
              <a:t> </a:t>
            </a:r>
            <a:r>
              <a:rPr lang="en-US" sz="2800" dirty="0" err="1"/>
              <a:t>mật</a:t>
            </a:r>
            <a:r>
              <a:rPr lang="en-US" sz="2800" dirty="0"/>
              <a:t> </a:t>
            </a:r>
            <a:r>
              <a:rPr lang="en-US" sz="2800" dirty="0" err="1"/>
              <a:t>cấp</a:t>
            </a:r>
            <a:r>
              <a:rPr lang="en-US" sz="2800" dirty="0"/>
              <a:t> do </a:t>
            </a:r>
            <a:r>
              <a:rPr lang="en-US" sz="2800" dirty="0" err="1"/>
              <a:t>sỏi</a:t>
            </a:r>
            <a:r>
              <a:rPr lang="en-US" sz="2800" dirty="0"/>
              <a:t> </a:t>
            </a:r>
            <a:r>
              <a:rPr lang="en-US" sz="2800" dirty="0" err="1"/>
              <a:t>túi</a:t>
            </a:r>
            <a:r>
              <a:rPr lang="en-US" sz="2800" dirty="0"/>
              <a:t> </a:t>
            </a:r>
            <a:r>
              <a:rPr lang="en-US" sz="2800" dirty="0" err="1"/>
              <a:t>mật</a:t>
            </a:r>
            <a:endParaRPr lang="en-US" sz="2800" dirty="0"/>
          </a:p>
          <a:p>
            <a:pPr marL="342900" indent="-342900">
              <a:lnSpc>
                <a:spcPct val="150000"/>
              </a:lnSpc>
              <a:buFont typeface="Arial" panose="020B0604020202020204" pitchFamily="34" charset="0"/>
              <a:buChar char="•"/>
            </a:pPr>
            <a:r>
              <a:rPr lang="en-US" sz="2800" dirty="0" err="1"/>
              <a:t>Viêm</a:t>
            </a:r>
            <a:r>
              <a:rPr lang="en-US" sz="2800" dirty="0"/>
              <a:t> </a:t>
            </a:r>
            <a:r>
              <a:rPr lang="en-US" sz="2800" dirty="0" err="1"/>
              <a:t>tuy</a:t>
            </a:r>
            <a:r>
              <a:rPr lang="en-US" sz="2800" dirty="0"/>
              <a:t>̣ </a:t>
            </a:r>
            <a:r>
              <a:rPr lang="en-US" sz="2800" dirty="0" err="1"/>
              <a:t>cấp</a:t>
            </a:r>
            <a:r>
              <a:rPr lang="en-US" sz="2800" dirty="0"/>
              <a:t> do </a:t>
            </a:r>
            <a:r>
              <a:rPr lang="en-US" sz="2800" dirty="0" err="1"/>
              <a:t>sỏi</a:t>
            </a:r>
            <a:r>
              <a:rPr lang="en-US" sz="2800" dirty="0"/>
              <a:t> </a:t>
            </a:r>
            <a:r>
              <a:rPr lang="en-US" sz="2800" dirty="0" err="1"/>
              <a:t>túi</a:t>
            </a:r>
            <a:r>
              <a:rPr lang="en-US" sz="2800" dirty="0"/>
              <a:t> </a:t>
            </a:r>
            <a:r>
              <a:rPr lang="en-US" sz="2800" dirty="0" err="1"/>
              <a:t>mật</a:t>
            </a:r>
            <a:r>
              <a:rPr lang="en-US" sz="2800" dirty="0"/>
              <a:t> di </a:t>
            </a:r>
            <a:r>
              <a:rPr lang="en-US" sz="2800" dirty="0" err="1"/>
              <a:t>tru</a:t>
            </a:r>
            <a:r>
              <a:rPr lang="en-US" sz="2800" dirty="0"/>
              <a:t>́</a:t>
            </a:r>
          </a:p>
          <a:p>
            <a:pPr marL="342900" indent="-342900">
              <a:lnSpc>
                <a:spcPct val="150000"/>
              </a:lnSpc>
              <a:buFont typeface="Arial" panose="020B0604020202020204" pitchFamily="34" charset="0"/>
              <a:buChar char="•"/>
            </a:pPr>
            <a:r>
              <a:rPr lang="en-US" sz="2800" dirty="0" err="1"/>
              <a:t>Viêm</a:t>
            </a:r>
            <a:r>
              <a:rPr lang="en-US" sz="2800" dirty="0"/>
              <a:t> </a:t>
            </a:r>
            <a:r>
              <a:rPr lang="en-US" sz="2800" dirty="0" err="1"/>
              <a:t>túi</a:t>
            </a:r>
            <a:r>
              <a:rPr lang="en-US" sz="2800" dirty="0"/>
              <a:t> </a:t>
            </a:r>
            <a:r>
              <a:rPr lang="en-US" sz="2800" dirty="0" err="1"/>
              <a:t>mật</a:t>
            </a:r>
            <a:r>
              <a:rPr lang="en-US" sz="2800" dirty="0"/>
              <a:t> </a:t>
            </a:r>
            <a:r>
              <a:rPr lang="en-US" sz="2800" dirty="0" err="1"/>
              <a:t>mạn</a:t>
            </a:r>
            <a:endParaRPr lang="en-US" sz="2800" dirty="0"/>
          </a:p>
          <a:p>
            <a:pPr marL="342900" indent="-342900">
              <a:lnSpc>
                <a:spcPct val="150000"/>
              </a:lnSpc>
              <a:buFont typeface="Arial" panose="020B0604020202020204" pitchFamily="34" charset="0"/>
              <a:buChar char="•"/>
            </a:pPr>
            <a:r>
              <a:rPr lang="en-US" sz="2800" dirty="0"/>
              <a:t>Ung </a:t>
            </a:r>
            <a:r>
              <a:rPr lang="en-US" sz="2800" dirty="0" err="1"/>
              <a:t>thư</a:t>
            </a:r>
            <a:r>
              <a:rPr lang="en-US" sz="2800" dirty="0"/>
              <a:t> </a:t>
            </a:r>
            <a:r>
              <a:rPr lang="en-US" sz="2800" dirty="0" err="1"/>
              <a:t>túi</a:t>
            </a:r>
            <a:r>
              <a:rPr lang="en-US" sz="2800" dirty="0"/>
              <a:t> </a:t>
            </a:r>
            <a:r>
              <a:rPr lang="en-US" sz="2800" dirty="0" err="1"/>
              <a:t>mật</a:t>
            </a:r>
            <a:endParaRPr lang="en-US" sz="2800" dirty="0"/>
          </a:p>
          <a:p>
            <a:pPr marL="342900" indent="-342900">
              <a:lnSpc>
                <a:spcPct val="150000"/>
              </a:lnSpc>
              <a:buFont typeface="Arial" panose="020B0604020202020204" pitchFamily="34" charset="0"/>
              <a:buChar char="•"/>
            </a:pPr>
            <a:r>
              <a:rPr lang="en-US" sz="2800" dirty="0" err="1"/>
              <a:t>Sỏi</a:t>
            </a:r>
            <a:r>
              <a:rPr lang="en-US" sz="2800" dirty="0"/>
              <a:t> </a:t>
            </a:r>
            <a:r>
              <a:rPr lang="en-US" sz="2800" dirty="0" err="1"/>
              <a:t>ống</a:t>
            </a:r>
            <a:r>
              <a:rPr lang="en-US" sz="2800" dirty="0"/>
              <a:t> </a:t>
            </a:r>
            <a:r>
              <a:rPr lang="en-US" sz="2800" dirty="0" err="1"/>
              <a:t>mật</a:t>
            </a:r>
            <a:r>
              <a:rPr lang="en-US" sz="2800" dirty="0"/>
              <a:t> chủ </a:t>
            </a:r>
            <a:r>
              <a:rPr lang="en-US" sz="2800" dirty="0" err="1"/>
              <a:t>thư</a:t>
            </a:r>
            <a:r>
              <a:rPr lang="en-US" sz="2800" dirty="0"/>
              <a:t>́ </a:t>
            </a:r>
            <a:r>
              <a:rPr lang="en-US" sz="2800" dirty="0" err="1"/>
              <a:t>phát</a:t>
            </a:r>
            <a:endParaRPr lang="en-US" sz="2800" dirty="0"/>
          </a:p>
          <a:p>
            <a:pPr marL="342900" indent="-342900">
              <a:lnSpc>
                <a:spcPct val="150000"/>
              </a:lnSpc>
              <a:buFont typeface="Arial" panose="020B0604020202020204" pitchFamily="34" charset="0"/>
              <a:buChar char="•"/>
            </a:pPr>
            <a:r>
              <a:rPr lang="en-US" sz="2800" dirty="0" err="1"/>
              <a:t>Hội</a:t>
            </a:r>
            <a:r>
              <a:rPr lang="en-US" sz="2800" dirty="0"/>
              <a:t> </a:t>
            </a:r>
            <a:r>
              <a:rPr lang="en-US" sz="2800" dirty="0" err="1"/>
              <a:t>chứng</a:t>
            </a:r>
            <a:r>
              <a:rPr lang="en-US" sz="2800" dirty="0"/>
              <a:t> </a:t>
            </a:r>
            <a:r>
              <a:rPr lang="en-US" sz="2800" dirty="0" err="1"/>
              <a:t>Mirizzi</a:t>
            </a:r>
            <a:endParaRPr lang="en-US" sz="2800" dirty="0"/>
          </a:p>
          <a:p>
            <a:pPr marL="342900" indent="-342900">
              <a:lnSpc>
                <a:spcPct val="150000"/>
              </a:lnSpc>
              <a:buFont typeface="Arial" panose="020B0604020202020204" pitchFamily="34" charset="0"/>
              <a:buChar char="•"/>
            </a:pPr>
            <a:r>
              <a:rPr lang="vi-VN" sz="2800" dirty="0"/>
              <a:t>Tắc ruột do sỏi mật</a:t>
            </a:r>
            <a:endParaRPr lang="en-US" sz="2800" dirty="0"/>
          </a:p>
        </p:txBody>
      </p:sp>
      <p:pic>
        <p:nvPicPr>
          <p:cNvPr id="6" name="Google Shape;336;p56" descr="Cholecystitis Guide: Causes, Symptoms and Treatment Options">
            <a:extLst>
              <a:ext uri="{FF2B5EF4-FFF2-40B4-BE49-F238E27FC236}">
                <a16:creationId xmlns:a16="http://schemas.microsoft.com/office/drawing/2014/main" id="{88A1336B-22D4-F69B-96EB-3370F1534C5F}"/>
              </a:ext>
            </a:extLst>
          </p:cNvPr>
          <p:cNvPicPr preferRelativeResize="0"/>
          <p:nvPr/>
        </p:nvPicPr>
        <p:blipFill rotWithShape="1">
          <a:blip r:embed="rId3">
            <a:alphaModFix/>
          </a:blip>
          <a:srcRect/>
          <a:stretch/>
        </p:blipFill>
        <p:spPr>
          <a:xfrm>
            <a:off x="7200215" y="1875821"/>
            <a:ext cx="4230469" cy="4611161"/>
          </a:xfrm>
          <a:prstGeom prst="rect">
            <a:avLst/>
          </a:prstGeom>
          <a:noFill/>
          <a:ln>
            <a:noFill/>
          </a:ln>
        </p:spPr>
      </p:pic>
    </p:spTree>
    <p:extLst>
      <p:ext uri="{BB962C8B-B14F-4D97-AF65-F5344CB8AC3E}">
        <p14:creationId xmlns:p14="http://schemas.microsoft.com/office/powerpoint/2010/main" val="3671882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91BFF8-E36B-60DE-4C64-D391088F8DE1}"/>
              </a:ext>
            </a:extLst>
          </p:cNvPr>
          <p:cNvSpPr>
            <a:spLocks noGrp="1"/>
          </p:cNvSpPr>
          <p:nvPr>
            <p:ph type="body" sz="quarter" idx="13"/>
          </p:nvPr>
        </p:nvSpPr>
        <p:spPr>
          <a:xfrm>
            <a:off x="2762997" y="1461968"/>
            <a:ext cx="2378075" cy="1111250"/>
          </a:xfrm>
        </p:spPr>
        <p:txBody>
          <a:bodyPr/>
          <a:lstStyle/>
          <a:p>
            <a:r>
              <a:rPr lang="en-US" b="1"/>
              <a:t>03</a:t>
            </a:r>
          </a:p>
        </p:txBody>
      </p:sp>
      <p:sp>
        <p:nvSpPr>
          <p:cNvPr id="3" name="Title 2">
            <a:extLst>
              <a:ext uri="{FF2B5EF4-FFF2-40B4-BE49-F238E27FC236}">
                <a16:creationId xmlns:a16="http://schemas.microsoft.com/office/drawing/2014/main" id="{C2CF6BAB-ED69-9B06-CA31-DD1E02677365}"/>
              </a:ext>
            </a:extLst>
          </p:cNvPr>
          <p:cNvSpPr>
            <a:spLocks noGrp="1"/>
          </p:cNvSpPr>
          <p:nvPr>
            <p:ph type="title"/>
          </p:nvPr>
        </p:nvSpPr>
        <p:spPr>
          <a:xfrm>
            <a:off x="4661317" y="1800465"/>
            <a:ext cx="6674802" cy="655320"/>
          </a:xfrm>
        </p:spPr>
        <p:txBody>
          <a:bodyPr>
            <a:noAutofit/>
          </a:bodyPr>
          <a:lstStyle/>
          <a:p>
            <a:r>
              <a:rPr lang="en-US"/>
              <a:t>VIÊM TÚI MẬT CẤP</a:t>
            </a:r>
          </a:p>
        </p:txBody>
      </p:sp>
      <p:sp>
        <p:nvSpPr>
          <p:cNvPr id="5" name="TextBox 4">
            <a:extLst>
              <a:ext uri="{FF2B5EF4-FFF2-40B4-BE49-F238E27FC236}">
                <a16:creationId xmlns:a16="http://schemas.microsoft.com/office/drawing/2014/main" id="{F763D9CD-DA63-F373-16F0-4A74F74FCDBA}"/>
              </a:ext>
            </a:extLst>
          </p:cNvPr>
          <p:cNvSpPr txBox="1"/>
          <p:nvPr/>
        </p:nvSpPr>
        <p:spPr>
          <a:xfrm>
            <a:off x="4970250" y="2794282"/>
            <a:ext cx="5732660" cy="3694409"/>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US" sz="3200">
                <a:solidFill>
                  <a:srgbClr val="FFCE5A"/>
                </a:solidFill>
              </a:rPr>
              <a:t>CƠ CHẾ BỆNH SINH</a:t>
            </a:r>
          </a:p>
          <a:p>
            <a:pPr marL="457200" indent="-457200">
              <a:lnSpc>
                <a:spcPct val="150000"/>
              </a:lnSpc>
              <a:buFont typeface="Wingdings" panose="05000000000000000000" pitchFamily="2" charset="2"/>
              <a:buChar char="§"/>
            </a:pPr>
            <a:r>
              <a:rPr lang="en-US" sz="3200">
                <a:solidFill>
                  <a:srgbClr val="FFCE5A"/>
                </a:solidFill>
              </a:rPr>
              <a:t>BIỂU HIỆN LÂM SÀNG</a:t>
            </a:r>
          </a:p>
          <a:p>
            <a:pPr marL="457200" indent="-457200">
              <a:lnSpc>
                <a:spcPct val="150000"/>
              </a:lnSpc>
              <a:buFont typeface="Wingdings" panose="05000000000000000000" pitchFamily="2" charset="2"/>
              <a:buChar char="§"/>
            </a:pPr>
            <a:r>
              <a:rPr lang="en-US" sz="3200">
                <a:solidFill>
                  <a:srgbClr val="FFCE5A"/>
                </a:solidFill>
              </a:rPr>
              <a:t>CẬN LÂM SÀNG</a:t>
            </a:r>
          </a:p>
          <a:p>
            <a:pPr marL="457200" indent="-457200">
              <a:lnSpc>
                <a:spcPct val="150000"/>
              </a:lnSpc>
              <a:buFont typeface="Wingdings" panose="05000000000000000000" pitchFamily="2" charset="2"/>
              <a:buChar char="§"/>
            </a:pPr>
            <a:r>
              <a:rPr lang="en-US" sz="3200">
                <a:solidFill>
                  <a:srgbClr val="FFCE5A"/>
                </a:solidFill>
              </a:rPr>
              <a:t>TIÊU CHUẨN CHẨN ĐOÁN</a:t>
            </a:r>
          </a:p>
          <a:p>
            <a:pPr marL="457200" indent="-457200">
              <a:lnSpc>
                <a:spcPct val="150000"/>
              </a:lnSpc>
              <a:buFont typeface="Wingdings" panose="05000000000000000000" pitchFamily="2" charset="2"/>
              <a:buChar char="§"/>
            </a:pPr>
            <a:r>
              <a:rPr lang="en-US" sz="3200">
                <a:solidFill>
                  <a:srgbClr val="FFCE5A"/>
                </a:solidFill>
              </a:rPr>
              <a:t>ĐIỀU TRỊ</a:t>
            </a:r>
          </a:p>
        </p:txBody>
      </p:sp>
      <p:cxnSp>
        <p:nvCxnSpPr>
          <p:cNvPr id="7" name="Straight Connector 6">
            <a:extLst>
              <a:ext uri="{FF2B5EF4-FFF2-40B4-BE49-F238E27FC236}">
                <a16:creationId xmlns:a16="http://schemas.microsoft.com/office/drawing/2014/main" id="{BA05E99A-285B-3CC1-CEC7-E510874DCB79}"/>
              </a:ext>
            </a:extLst>
          </p:cNvPr>
          <p:cNvCxnSpPr/>
          <p:nvPr/>
        </p:nvCxnSpPr>
        <p:spPr>
          <a:xfrm>
            <a:off x="4687778" y="2794282"/>
            <a:ext cx="0" cy="3737147"/>
          </a:xfrm>
          <a:prstGeom prst="line">
            <a:avLst/>
          </a:prstGeom>
          <a:ln w="57150">
            <a:solidFill>
              <a:srgbClr val="FFCE5A"/>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9980175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1F90-0B3F-DB82-B9CE-F1F720905020}"/>
              </a:ext>
            </a:extLst>
          </p:cNvPr>
          <p:cNvSpPr>
            <a:spLocks noGrp="1"/>
          </p:cNvSpPr>
          <p:nvPr>
            <p:ph type="title"/>
          </p:nvPr>
        </p:nvSpPr>
        <p:spPr/>
        <p:txBody>
          <a:bodyPr/>
          <a:lstStyle/>
          <a:p>
            <a:r>
              <a:rPr lang="en-US" dirty="0" err="1"/>
              <a:t>Viêm</a:t>
            </a:r>
            <a:r>
              <a:rPr lang="en-US" dirty="0"/>
              <a:t> </a:t>
            </a:r>
            <a:r>
              <a:rPr lang="en-US" dirty="0" err="1"/>
              <a:t>túi</a:t>
            </a:r>
            <a:r>
              <a:rPr lang="en-US" dirty="0"/>
              <a:t> </a:t>
            </a:r>
            <a:r>
              <a:rPr lang="en-US" dirty="0" err="1"/>
              <a:t>mật</a:t>
            </a:r>
            <a:r>
              <a:rPr lang="en-US" dirty="0"/>
              <a:t> </a:t>
            </a:r>
            <a:r>
              <a:rPr lang="en-US" dirty="0" err="1"/>
              <a:t>cấp</a:t>
            </a:r>
            <a:endParaRPr lang="en-US" dirty="0"/>
          </a:p>
        </p:txBody>
      </p:sp>
      <p:sp>
        <p:nvSpPr>
          <p:cNvPr id="3" name="Content Placeholder 2">
            <a:extLst>
              <a:ext uri="{FF2B5EF4-FFF2-40B4-BE49-F238E27FC236}">
                <a16:creationId xmlns:a16="http://schemas.microsoft.com/office/drawing/2014/main" id="{6EE56CB7-A6BD-BA64-58B4-6F07C973C5FE}"/>
              </a:ext>
            </a:extLst>
          </p:cNvPr>
          <p:cNvSpPr>
            <a:spLocks noGrp="1"/>
          </p:cNvSpPr>
          <p:nvPr>
            <p:ph idx="1"/>
          </p:nvPr>
        </p:nvSpPr>
        <p:spPr/>
        <p:txBody>
          <a:bodyPr/>
          <a:lstStyle/>
          <a:p>
            <a:r>
              <a:rPr lang="en-US" dirty="0" err="1"/>
              <a:t>Định</a:t>
            </a:r>
            <a:r>
              <a:rPr lang="en-US" dirty="0"/>
              <a:t> </a:t>
            </a:r>
            <a:r>
              <a:rPr lang="en-US" dirty="0" err="1"/>
              <a:t>nghĩa</a:t>
            </a:r>
            <a:r>
              <a:rPr lang="en-US" dirty="0"/>
              <a:t>: là </a:t>
            </a:r>
            <a:r>
              <a:rPr lang="en-US" dirty="0" err="1"/>
              <a:t>tình</a:t>
            </a:r>
            <a:r>
              <a:rPr lang="en-US" dirty="0"/>
              <a:t> </a:t>
            </a:r>
            <a:r>
              <a:rPr lang="en-US" dirty="0" err="1"/>
              <a:t>trạng</a:t>
            </a:r>
            <a:r>
              <a:rPr lang="en-US" dirty="0"/>
              <a:t> </a:t>
            </a:r>
            <a:r>
              <a:rPr lang="en-US" dirty="0" err="1"/>
              <a:t>viêm</a:t>
            </a:r>
            <a:r>
              <a:rPr lang="en-US" dirty="0"/>
              <a:t> </a:t>
            </a:r>
            <a:r>
              <a:rPr lang="en-US" dirty="0" err="1"/>
              <a:t>cấp</a:t>
            </a:r>
            <a:r>
              <a:rPr lang="en-US" dirty="0"/>
              <a:t> </a:t>
            </a:r>
            <a:r>
              <a:rPr lang="en-US" dirty="0" err="1"/>
              <a:t>của</a:t>
            </a:r>
            <a:r>
              <a:rPr lang="en-US" dirty="0"/>
              <a:t> </a:t>
            </a:r>
            <a:r>
              <a:rPr lang="en-US" dirty="0" err="1"/>
              <a:t>túi</a:t>
            </a:r>
            <a:r>
              <a:rPr lang="en-US" dirty="0"/>
              <a:t> </a:t>
            </a:r>
            <a:r>
              <a:rPr lang="en-US" dirty="0" err="1"/>
              <a:t>mật</a:t>
            </a:r>
            <a:endParaRPr lang="en-US" dirty="0"/>
          </a:p>
          <a:p>
            <a:r>
              <a:rPr lang="en-US" dirty="0" err="1"/>
              <a:t>Nguyên</a:t>
            </a:r>
            <a:r>
              <a:rPr lang="en-US" dirty="0"/>
              <a:t> </a:t>
            </a:r>
            <a:r>
              <a:rPr lang="en-US" dirty="0" err="1"/>
              <a:t>nhân</a:t>
            </a:r>
            <a:r>
              <a:rPr lang="en-US" dirty="0"/>
              <a:t>: </a:t>
            </a:r>
          </a:p>
          <a:p>
            <a:pPr lvl="1"/>
            <a:r>
              <a:rPr lang="en-US" dirty="0" err="1"/>
              <a:t>Sỏi</a:t>
            </a:r>
            <a:r>
              <a:rPr lang="en-US" dirty="0"/>
              <a:t> </a:t>
            </a:r>
            <a:r>
              <a:rPr lang="en-US" dirty="0" err="1"/>
              <a:t>túi</a:t>
            </a:r>
            <a:r>
              <a:rPr lang="en-US" dirty="0"/>
              <a:t> </a:t>
            </a:r>
            <a:r>
              <a:rPr lang="en-US" dirty="0" err="1"/>
              <a:t>mật</a:t>
            </a:r>
            <a:r>
              <a:rPr lang="en-US" dirty="0"/>
              <a:t> (95%)</a:t>
            </a:r>
          </a:p>
          <a:p>
            <a:pPr lvl="1"/>
            <a:r>
              <a:rPr lang="en-US" dirty="0" err="1"/>
              <a:t>Không</a:t>
            </a:r>
            <a:r>
              <a:rPr lang="en-US" dirty="0"/>
              <a:t> do </a:t>
            </a:r>
            <a:r>
              <a:rPr lang="en-US" dirty="0" err="1"/>
              <a:t>sỏi</a:t>
            </a:r>
            <a:r>
              <a:rPr lang="en-US" dirty="0"/>
              <a:t> </a:t>
            </a:r>
            <a:r>
              <a:rPr lang="en-US" dirty="0" err="1"/>
              <a:t>túi</a:t>
            </a:r>
            <a:r>
              <a:rPr lang="en-US" dirty="0"/>
              <a:t> </a:t>
            </a:r>
            <a:r>
              <a:rPr lang="en-US" dirty="0" err="1"/>
              <a:t>mật</a:t>
            </a:r>
            <a:r>
              <a:rPr lang="en-US" dirty="0"/>
              <a:t> (5%)</a:t>
            </a:r>
          </a:p>
        </p:txBody>
      </p:sp>
    </p:spTree>
    <p:extLst>
      <p:ext uri="{BB962C8B-B14F-4D97-AF65-F5344CB8AC3E}">
        <p14:creationId xmlns:p14="http://schemas.microsoft.com/office/powerpoint/2010/main" val="3367937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4FA827-8CF5-E657-9CFE-CFC22091CE4F}"/>
              </a:ext>
            </a:extLst>
          </p:cNvPr>
          <p:cNvSpPr>
            <a:spLocks noGrp="1"/>
          </p:cNvSpPr>
          <p:nvPr>
            <p:ph type="title"/>
          </p:nvPr>
        </p:nvSpPr>
        <p:spPr/>
        <p:txBody>
          <a:bodyPr/>
          <a:lstStyle/>
          <a:p>
            <a:r>
              <a:rPr lang="en-US" err="1"/>
              <a:t>Cơ</a:t>
            </a:r>
            <a:r>
              <a:rPr lang="en-US"/>
              <a:t> </a:t>
            </a:r>
            <a:r>
              <a:rPr lang="en-US" err="1"/>
              <a:t>chê</a:t>
            </a:r>
            <a:r>
              <a:rPr lang="en-US"/>
              <a:t>́ </a:t>
            </a:r>
            <a:r>
              <a:rPr lang="en-US" err="1"/>
              <a:t>bệnh</a:t>
            </a:r>
            <a:r>
              <a:rPr lang="en-US"/>
              <a:t> </a:t>
            </a:r>
            <a:r>
              <a:rPr lang="en-US" err="1"/>
              <a:t>sinh</a:t>
            </a:r>
            <a:endParaRPr lang="en-US"/>
          </a:p>
        </p:txBody>
      </p:sp>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BE671F47-52BC-3097-5620-634A48BA8CF7}"/>
                  </a:ext>
                </a:extLst>
              </p:cNvPr>
              <p:cNvGraphicFramePr>
                <a:graphicFrameLocks noChangeAspect="1"/>
              </p:cNvGraphicFramePr>
              <p:nvPr>
                <p:extLst>
                  <p:ext uri="{D42A27DB-BD31-4B8C-83A1-F6EECF244321}">
                    <p14:modId xmlns:p14="http://schemas.microsoft.com/office/powerpoint/2010/main" val="773988787"/>
                  </p:ext>
                </p:extLst>
              </p:nvPr>
            </p:nvGraphicFramePr>
            <p:xfrm>
              <a:off x="1346194" y="1899664"/>
              <a:ext cx="4064000" cy="2286000"/>
            </p:xfrm>
            <a:graphic>
              <a:graphicData uri="http://schemas.microsoft.com/office/powerpoint/2016/slidezoom">
                <pslz:sldZm>
                  <pslz:sldZmObj sldId="397" cId="3234101816">
                    <pslz:zmPr id="{9D3E37A9-9504-420A-BEFE-BA489570BE7A}" returnToParent="0" transitionDur="1000">
                      <p166:blipFill xmlns:p166="http://schemas.microsoft.com/office/powerpoint/2016/6/main">
                        <a:blip r:embed="rId3"/>
                        <a:stretch>
                          <a:fillRect/>
                        </a:stretch>
                      </p166:blipFill>
                      <p166:spPr xmlns:p166="http://schemas.microsoft.com/office/powerpoint/2016/6/main">
                        <a:xfrm>
                          <a:off x="0" y="0"/>
                          <a:ext cx="4064000" cy="2286000"/>
                        </a:xfrm>
                        <a:prstGeom prst="rect">
                          <a:avLst/>
                        </a:prstGeom>
                        <a:ln w="3175">
                          <a:solidFill>
                            <a:prstClr val="ltGray"/>
                          </a:solidFill>
                        </a:ln>
                      </p166:spPr>
                    </pslz:zmPr>
                  </pslz:sldZmObj>
                </pslz:sldZm>
              </a:graphicData>
            </a:graphic>
          </p:graphicFrame>
        </mc:Choice>
        <mc:Fallback>
          <p:pic>
            <p:nvPicPr>
              <p:cNvPr id="26" name="Slide Zoom 25">
                <a:extLst>
                  <a:ext uri="{FF2B5EF4-FFF2-40B4-BE49-F238E27FC236}">
                    <a16:creationId xmlns:a16="http://schemas.microsoft.com/office/drawing/2014/main" id="{BE671F47-52BC-3097-5620-634A48BA8CF7}"/>
                  </a:ext>
                </a:extLst>
              </p:cNvPr>
              <p:cNvPicPr>
                <a:picLocks noGrp="1" noRot="1" noChangeAspect="1" noMove="1" noResize="1" noEditPoints="1" noAdjustHandles="1" noChangeArrowheads="1" noChangeShapeType="1"/>
              </p:cNvPicPr>
              <p:nvPr/>
            </p:nvPicPr>
            <p:blipFill>
              <a:blip r:embed="rId3"/>
              <a:stretch>
                <a:fillRect/>
              </a:stretch>
            </p:blipFill>
            <p:spPr>
              <a:xfrm>
                <a:off x="1346194" y="1899664"/>
                <a:ext cx="4064000" cy="22860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8" name="Slide Zoom 27">
                <a:extLst>
                  <a:ext uri="{FF2B5EF4-FFF2-40B4-BE49-F238E27FC236}">
                    <a16:creationId xmlns:a16="http://schemas.microsoft.com/office/drawing/2014/main" id="{CD59D0DA-D574-A936-5771-B1032D2A9336}"/>
                  </a:ext>
                </a:extLst>
              </p:cNvPr>
              <p:cNvGraphicFramePr>
                <a:graphicFrameLocks noChangeAspect="1"/>
              </p:cNvGraphicFramePr>
              <p:nvPr>
                <p:extLst>
                  <p:ext uri="{D42A27DB-BD31-4B8C-83A1-F6EECF244321}">
                    <p14:modId xmlns:p14="http://schemas.microsoft.com/office/powerpoint/2010/main" val="107816961"/>
                  </p:ext>
                </p:extLst>
              </p:nvPr>
            </p:nvGraphicFramePr>
            <p:xfrm>
              <a:off x="6394450" y="1899664"/>
              <a:ext cx="4064000" cy="2286000"/>
            </p:xfrm>
            <a:graphic>
              <a:graphicData uri="http://schemas.microsoft.com/office/powerpoint/2016/slidezoom">
                <pslz:sldZm>
                  <pslz:sldZmObj sldId="398" cId="578041863">
                    <pslz:zmPr id="{3C79197C-5683-4859-8D1A-D7DD2BF6ACAC}" returnToParent="0" transitionDur="1000">
                      <p166:blipFill xmlns:p166="http://schemas.microsoft.com/office/powerpoint/2016/6/main">
                        <a:blip r:embed="rId4"/>
                        <a:stretch>
                          <a:fillRect/>
                        </a:stretch>
                      </p166:blipFill>
                      <p166:spPr xmlns:p166="http://schemas.microsoft.com/office/powerpoint/2016/6/main">
                        <a:xfrm>
                          <a:off x="0" y="0"/>
                          <a:ext cx="4064000" cy="2286000"/>
                        </a:xfrm>
                        <a:prstGeom prst="rect">
                          <a:avLst/>
                        </a:prstGeom>
                        <a:ln w="3175">
                          <a:solidFill>
                            <a:prstClr val="ltGray"/>
                          </a:solidFill>
                        </a:ln>
                      </p166:spPr>
                    </pslz:zmPr>
                  </pslz:sldZmObj>
                </pslz:sldZm>
              </a:graphicData>
            </a:graphic>
          </p:graphicFrame>
        </mc:Choice>
        <mc:Fallback>
          <p:pic>
            <p:nvPicPr>
              <p:cNvPr id="28" name="Slide Zoom 27">
                <a:extLst>
                  <a:ext uri="{FF2B5EF4-FFF2-40B4-BE49-F238E27FC236}">
                    <a16:creationId xmlns:a16="http://schemas.microsoft.com/office/drawing/2014/main" id="{CD59D0DA-D574-A936-5771-B1032D2A9336}"/>
                  </a:ext>
                </a:extLst>
              </p:cNvPr>
              <p:cNvPicPr>
                <a:picLocks noGrp="1" noRot="1" noChangeAspect="1" noMove="1" noResize="1" noEditPoints="1" noAdjustHandles="1" noChangeArrowheads="1" noChangeShapeType="1"/>
              </p:cNvPicPr>
              <p:nvPr/>
            </p:nvPicPr>
            <p:blipFill>
              <a:blip r:embed="rId4"/>
              <a:stretch>
                <a:fillRect/>
              </a:stretch>
            </p:blipFill>
            <p:spPr>
              <a:xfrm>
                <a:off x="6394450" y="1899664"/>
                <a:ext cx="4064000" cy="22860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ACEF116C-68FB-CCB6-5295-806DA7AB4A4D}"/>
                  </a:ext>
                </a:extLst>
              </p:cNvPr>
              <p:cNvGraphicFramePr>
                <a:graphicFrameLocks noChangeAspect="1"/>
              </p:cNvGraphicFramePr>
              <p:nvPr>
                <p:extLst>
                  <p:ext uri="{D42A27DB-BD31-4B8C-83A1-F6EECF244321}">
                    <p14:modId xmlns:p14="http://schemas.microsoft.com/office/powerpoint/2010/main" val="3261529628"/>
                  </p:ext>
                </p:extLst>
              </p:nvPr>
            </p:nvGraphicFramePr>
            <p:xfrm>
              <a:off x="1346194" y="4373118"/>
              <a:ext cx="4064000" cy="2286000"/>
            </p:xfrm>
            <a:graphic>
              <a:graphicData uri="http://schemas.microsoft.com/office/powerpoint/2016/slidezoom">
                <pslz:sldZm>
                  <pslz:sldZmObj sldId="399" cId="2193415209">
                    <pslz:zmPr id="{051CA75F-DC7D-4F0A-B0C0-797D172629A4}" returnToParent="0" transitionDur="1000">
                      <p166:blipFill xmlns:p166="http://schemas.microsoft.com/office/powerpoint/2016/6/main">
                        <a:blip r:embed="rId5"/>
                        <a:stretch>
                          <a:fillRect/>
                        </a:stretch>
                      </p166:blipFill>
                      <p166:spPr xmlns:p166="http://schemas.microsoft.com/office/powerpoint/2016/6/main">
                        <a:xfrm>
                          <a:off x="0" y="0"/>
                          <a:ext cx="4064000" cy="2286000"/>
                        </a:xfrm>
                        <a:prstGeom prst="rect">
                          <a:avLst/>
                        </a:prstGeom>
                        <a:ln w="3175">
                          <a:solidFill>
                            <a:prstClr val="ltGray"/>
                          </a:solidFill>
                        </a:ln>
                      </p166:spPr>
                    </pslz:zmPr>
                  </pslz:sldZmObj>
                </pslz:sldZm>
              </a:graphicData>
            </a:graphic>
          </p:graphicFrame>
        </mc:Choice>
        <mc:Fallback>
          <p:pic>
            <p:nvPicPr>
              <p:cNvPr id="30" name="Slide Zoom 29">
                <a:extLst>
                  <a:ext uri="{FF2B5EF4-FFF2-40B4-BE49-F238E27FC236}">
                    <a16:creationId xmlns:a16="http://schemas.microsoft.com/office/drawing/2014/main" id="{ACEF116C-68FB-CCB6-5295-806DA7AB4A4D}"/>
                  </a:ext>
                </a:extLst>
              </p:cNvPr>
              <p:cNvPicPr>
                <a:picLocks noGrp="1" noRot="1" noChangeAspect="1" noMove="1" noResize="1" noEditPoints="1" noAdjustHandles="1" noChangeArrowheads="1" noChangeShapeType="1"/>
              </p:cNvPicPr>
              <p:nvPr/>
            </p:nvPicPr>
            <p:blipFill>
              <a:blip r:embed="rId5"/>
              <a:stretch>
                <a:fillRect/>
              </a:stretch>
            </p:blipFill>
            <p:spPr>
              <a:xfrm>
                <a:off x="1346194" y="4373118"/>
                <a:ext cx="4064000" cy="22860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2" name="Slide Zoom 31">
                <a:extLst>
                  <a:ext uri="{FF2B5EF4-FFF2-40B4-BE49-F238E27FC236}">
                    <a16:creationId xmlns:a16="http://schemas.microsoft.com/office/drawing/2014/main" id="{0BBD8F0C-68FC-62D2-0918-B7EA26B9E4B8}"/>
                  </a:ext>
                </a:extLst>
              </p:cNvPr>
              <p:cNvGraphicFramePr>
                <a:graphicFrameLocks noChangeAspect="1"/>
              </p:cNvGraphicFramePr>
              <p:nvPr>
                <p:extLst>
                  <p:ext uri="{D42A27DB-BD31-4B8C-83A1-F6EECF244321}">
                    <p14:modId xmlns:p14="http://schemas.microsoft.com/office/powerpoint/2010/main" val="2330869409"/>
                  </p:ext>
                </p:extLst>
              </p:nvPr>
            </p:nvGraphicFramePr>
            <p:xfrm>
              <a:off x="6394450" y="4373118"/>
              <a:ext cx="4064000" cy="2286000"/>
            </p:xfrm>
            <a:graphic>
              <a:graphicData uri="http://schemas.microsoft.com/office/powerpoint/2016/slidezoom">
                <pslz:sldZm>
                  <pslz:sldZmObj sldId="400" cId="3678973046">
                    <pslz:zmPr id="{125850B0-9326-4BC6-8525-C1BD19B1B5C9}" returnToParent="0" transitionDur="1000">
                      <p166:blipFill xmlns:p166="http://schemas.microsoft.com/office/powerpoint/2016/6/main">
                        <a:blip r:embed="rId6"/>
                        <a:stretch>
                          <a:fillRect/>
                        </a:stretch>
                      </p166:blipFill>
                      <p166:spPr xmlns:p166="http://schemas.microsoft.com/office/powerpoint/2016/6/main">
                        <a:xfrm>
                          <a:off x="0" y="0"/>
                          <a:ext cx="4064000" cy="2286000"/>
                        </a:xfrm>
                        <a:prstGeom prst="rect">
                          <a:avLst/>
                        </a:prstGeom>
                        <a:ln w="3175">
                          <a:solidFill>
                            <a:prstClr val="ltGray"/>
                          </a:solidFill>
                        </a:ln>
                      </p166:spPr>
                    </pslz:zmPr>
                  </pslz:sldZmObj>
                </pslz:sldZm>
              </a:graphicData>
            </a:graphic>
          </p:graphicFrame>
        </mc:Choice>
        <mc:Fallback>
          <p:pic>
            <p:nvPicPr>
              <p:cNvPr id="32" name="Slide Zoom 31">
                <a:extLst>
                  <a:ext uri="{FF2B5EF4-FFF2-40B4-BE49-F238E27FC236}">
                    <a16:creationId xmlns:a16="http://schemas.microsoft.com/office/drawing/2014/main" id="{0BBD8F0C-68FC-62D2-0918-B7EA26B9E4B8}"/>
                  </a:ext>
                </a:extLst>
              </p:cNvPr>
              <p:cNvPicPr>
                <a:picLocks noGrp="1" noRot="1" noChangeAspect="1" noMove="1" noResize="1" noEditPoints="1" noAdjustHandles="1" noChangeArrowheads="1" noChangeShapeType="1"/>
              </p:cNvPicPr>
              <p:nvPr/>
            </p:nvPicPr>
            <p:blipFill>
              <a:blip r:embed="rId6"/>
              <a:stretch>
                <a:fillRect/>
              </a:stretch>
            </p:blipFill>
            <p:spPr>
              <a:xfrm>
                <a:off x="6394450" y="4373118"/>
                <a:ext cx="4064000" cy="2286000"/>
              </a:xfrm>
              <a:prstGeom prst="rect">
                <a:avLst/>
              </a:prstGeom>
              <a:ln w="3175">
                <a:solidFill>
                  <a:prstClr val="ltGray"/>
                </a:solidFill>
              </a:ln>
            </p:spPr>
          </p:pic>
        </mc:Fallback>
      </mc:AlternateContent>
    </p:spTree>
    <p:extLst>
      <p:ext uri="{BB962C8B-B14F-4D97-AF65-F5344CB8AC3E}">
        <p14:creationId xmlns:p14="http://schemas.microsoft.com/office/powerpoint/2010/main" val="36205316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3F49062-C304-B503-FE2B-BBEEB4576E9D}"/>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323410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058701-221E-9863-CEB7-6DC26645B891}"/>
              </a:ext>
            </a:extLst>
          </p:cNvPr>
          <p:cNvSpPr>
            <a:spLocks noGrp="1"/>
          </p:cNvSpPr>
          <p:nvPr>
            <p:ph type="title"/>
          </p:nvPr>
        </p:nvSpPr>
        <p:spPr/>
        <p:txBody>
          <a:bodyPr>
            <a:normAutofit/>
          </a:bodyPr>
          <a:lstStyle/>
          <a:p>
            <a:r>
              <a:rPr lang="en-US" sz="4400" dirty="0"/>
              <a:t>NỘI DUNG</a:t>
            </a:r>
          </a:p>
        </p:txBody>
      </p:sp>
      <p:sp>
        <p:nvSpPr>
          <p:cNvPr id="2" name="Text Placeholder 1">
            <a:extLst>
              <a:ext uri="{FF2B5EF4-FFF2-40B4-BE49-F238E27FC236}">
                <a16:creationId xmlns:a16="http://schemas.microsoft.com/office/drawing/2014/main" id="{DB5A988D-51ED-2180-DA00-82CE9C60A8B5}"/>
              </a:ext>
            </a:extLst>
          </p:cNvPr>
          <p:cNvSpPr>
            <a:spLocks noGrp="1"/>
          </p:cNvSpPr>
          <p:nvPr>
            <p:ph type="body" sz="quarter" idx="4294967295"/>
          </p:nvPr>
        </p:nvSpPr>
        <p:spPr>
          <a:xfrm>
            <a:off x="896829" y="1943094"/>
            <a:ext cx="10472737" cy="3981450"/>
          </a:xfrm>
        </p:spPr>
        <p:txBody>
          <a:bodyPr>
            <a:norm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Calibri Light" panose="020F0302020204030204" pitchFamily="34" charset="0"/>
              </a:rPr>
              <a:t>01</a:t>
            </a:r>
            <a:r>
              <a:rPr kumimoji="0" lang="en-US" sz="2800" b="1" i="0" u="none" strike="noStrike" kern="1200" cap="none" spc="0" normalizeH="0" baseline="0" noProof="0" dirty="0">
                <a:ln>
                  <a:noFill/>
                </a:ln>
                <a:solidFill>
                  <a:srgbClr val="FFCE5A"/>
                </a:solidFill>
                <a:effectLst/>
                <a:uLnTx/>
                <a:uFillTx/>
                <a:latin typeface="Arial" panose="020B0604020202020204"/>
                <a:ea typeface="+mn-ea"/>
                <a:cs typeface="Calibri Light" panose="020F0302020204030204" pitchFamily="34" charset="0"/>
              </a:rPr>
              <a:t> TÚI MẬT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Calibri Light" panose="020F0302020204030204" pitchFamily="34" charset="0"/>
              </a:rPr>
              <a:t>02</a:t>
            </a:r>
            <a:r>
              <a:rPr kumimoji="0" lang="en-US" sz="2800" b="1" i="0" u="none" strike="noStrike" kern="1200" cap="none" spc="0" normalizeH="0" baseline="0" noProof="0" dirty="0">
                <a:ln>
                  <a:noFill/>
                </a:ln>
                <a:solidFill>
                  <a:srgbClr val="FFCE5A"/>
                </a:solidFill>
                <a:effectLst/>
                <a:uLnTx/>
                <a:uFillTx/>
                <a:latin typeface="Arial" panose="020B0604020202020204"/>
                <a:ea typeface="+mn-ea"/>
                <a:cs typeface="Calibri Light" panose="020F0302020204030204" pitchFamily="34" charset="0"/>
              </a:rPr>
              <a:t> SỎI TÚI MẬT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Calibri Light" panose="020F0302020204030204" pitchFamily="34" charset="0"/>
              </a:rPr>
              <a:t>03</a:t>
            </a:r>
            <a:r>
              <a:rPr kumimoji="0" lang="en-US" sz="2800" b="1" i="0" u="none" strike="noStrike" kern="1200" cap="none" spc="0" normalizeH="0" baseline="0" noProof="0" dirty="0">
                <a:ln>
                  <a:noFill/>
                </a:ln>
                <a:solidFill>
                  <a:srgbClr val="FFCE5A"/>
                </a:solidFill>
                <a:effectLst/>
                <a:uLnTx/>
                <a:uFillTx/>
                <a:latin typeface="Arial" panose="020B0604020202020204"/>
                <a:ea typeface="+mn-ea"/>
                <a:cs typeface="Calibri Light" panose="020F0302020204030204" pitchFamily="34" charset="0"/>
              </a:rPr>
              <a:t> BIẾN CHỨNG</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Calibri Light" panose="020F0302020204030204" pitchFamily="34" charset="0"/>
              </a:rPr>
              <a:t>04</a:t>
            </a:r>
            <a:r>
              <a:rPr kumimoji="0" lang="en-US" sz="2800" b="1" i="0" u="none" strike="noStrike" kern="1200" cap="none" spc="0" normalizeH="0" baseline="0" noProof="0" dirty="0">
                <a:ln>
                  <a:noFill/>
                </a:ln>
                <a:solidFill>
                  <a:srgbClr val="FFCE5A"/>
                </a:solidFill>
                <a:effectLst/>
                <a:uLnTx/>
                <a:uFillTx/>
                <a:latin typeface="Arial" panose="020B0604020202020204"/>
                <a:ea typeface="+mn-ea"/>
                <a:cs typeface="Calibri Light" panose="020F0302020204030204" pitchFamily="34" charset="0"/>
              </a:rPr>
              <a:t> CA LÂM SÀNG</a:t>
            </a:r>
          </a:p>
          <a:p>
            <a:pPr marL="0" indent="0">
              <a:buNone/>
            </a:pPr>
            <a:endParaRPr lang="en-US" sz="2400" dirty="0"/>
          </a:p>
        </p:txBody>
      </p:sp>
    </p:spTree>
    <p:extLst>
      <p:ext uri="{BB962C8B-B14F-4D97-AF65-F5344CB8AC3E}">
        <p14:creationId xmlns:p14="http://schemas.microsoft.com/office/powerpoint/2010/main" val="2014419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933B1C6-6C45-3704-2044-6466A4053E39}"/>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57804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F6D0A86-E6C5-FC30-7ECC-E8502DDDA2A2}"/>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2193415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CDD4C7-73B7-A504-2F5D-5A1480756D07}"/>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3678973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C9888-DF23-998F-42D9-18162B23A098}"/>
              </a:ext>
            </a:extLst>
          </p:cNvPr>
          <p:cNvSpPr>
            <a:spLocks noGrp="1"/>
          </p:cNvSpPr>
          <p:nvPr>
            <p:ph type="title"/>
          </p:nvPr>
        </p:nvSpPr>
        <p:spPr/>
        <p:txBody>
          <a:bodyPr/>
          <a:lstStyle/>
          <a:p>
            <a:r>
              <a:rPr lang="en-US" dirty="0"/>
              <a:t>Lâm </a:t>
            </a:r>
            <a:r>
              <a:rPr lang="en-US" dirty="0" err="1"/>
              <a:t>sàng</a:t>
            </a:r>
            <a:endParaRPr lang="en-US" dirty="0"/>
          </a:p>
        </p:txBody>
      </p:sp>
      <p:graphicFrame>
        <p:nvGraphicFramePr>
          <p:cNvPr id="8" name="Table 8">
            <a:extLst>
              <a:ext uri="{FF2B5EF4-FFF2-40B4-BE49-F238E27FC236}">
                <a16:creationId xmlns:a16="http://schemas.microsoft.com/office/drawing/2014/main" id="{AF393324-558A-8476-18F0-9AA11A3B5954}"/>
              </a:ext>
            </a:extLst>
          </p:cNvPr>
          <p:cNvGraphicFramePr>
            <a:graphicFrameLocks noGrp="1"/>
          </p:cNvGraphicFramePr>
          <p:nvPr>
            <p:ph idx="1"/>
            <p:extLst>
              <p:ext uri="{D42A27DB-BD31-4B8C-83A1-F6EECF244321}">
                <p14:modId xmlns:p14="http://schemas.microsoft.com/office/powerpoint/2010/main" val="195908004"/>
              </p:ext>
            </p:extLst>
          </p:nvPr>
        </p:nvGraphicFramePr>
        <p:xfrm>
          <a:off x="536863" y="1836015"/>
          <a:ext cx="7069282" cy="4481200"/>
        </p:xfrm>
        <a:graphic>
          <a:graphicData uri="http://schemas.openxmlformats.org/drawingml/2006/table">
            <a:tbl>
              <a:tblPr firstCol="1" bandRow="1">
                <a:tableStyleId>{69CF1AB2-1976-4502-BF36-3FF5EA218861}</a:tableStyleId>
              </a:tblPr>
              <a:tblGrid>
                <a:gridCol w="2899318">
                  <a:extLst>
                    <a:ext uri="{9D8B030D-6E8A-4147-A177-3AD203B41FA5}">
                      <a16:colId xmlns:a16="http://schemas.microsoft.com/office/drawing/2014/main" val="4153283663"/>
                    </a:ext>
                  </a:extLst>
                </a:gridCol>
                <a:gridCol w="4169964">
                  <a:extLst>
                    <a:ext uri="{9D8B030D-6E8A-4147-A177-3AD203B41FA5}">
                      <a16:colId xmlns:a16="http://schemas.microsoft.com/office/drawing/2014/main" val="676606205"/>
                    </a:ext>
                  </a:extLst>
                </a:gridCol>
              </a:tblGrid>
              <a:tr h="432719">
                <a:tc>
                  <a:txBody>
                    <a:bodyPr/>
                    <a:lstStyle/>
                    <a:p>
                      <a:pPr algn="l"/>
                      <a:r>
                        <a:rPr lang="en-US" dirty="0"/>
                        <a:t>Giai </a:t>
                      </a:r>
                      <a:r>
                        <a:rPr lang="en-US" dirty="0" err="1"/>
                        <a:t>đoạn</a:t>
                      </a:r>
                      <a:r>
                        <a:rPr lang="en-US" dirty="0"/>
                        <a:t> 1</a:t>
                      </a:r>
                    </a:p>
                    <a:p>
                      <a:pPr algn="l"/>
                      <a:r>
                        <a:rPr lang="en-US" dirty="0" err="1"/>
                        <a:t>Sỏi</a:t>
                      </a:r>
                      <a:r>
                        <a:rPr lang="en-US" dirty="0"/>
                        <a:t> </a:t>
                      </a:r>
                      <a:r>
                        <a:rPr lang="en-US" dirty="0" err="1"/>
                        <a:t>kẹt</a:t>
                      </a:r>
                      <a:r>
                        <a:rPr lang="en-US" dirty="0"/>
                        <a:t> </a:t>
                      </a:r>
                      <a:r>
                        <a:rPr lang="en-US" dirty="0" err="1"/>
                        <a:t>cô</a:t>
                      </a:r>
                      <a:r>
                        <a:rPr lang="en-US" dirty="0"/>
                        <a:t>̉ </a:t>
                      </a:r>
                      <a:r>
                        <a:rPr lang="en-US" dirty="0" err="1"/>
                        <a:t>túi</a:t>
                      </a:r>
                      <a:r>
                        <a:rPr lang="en-US" dirty="0"/>
                        <a:t> </a:t>
                      </a:r>
                      <a:r>
                        <a:rPr lang="en-US" dirty="0" err="1"/>
                        <a:t>mật</a:t>
                      </a:r>
                      <a:endParaRPr lang="en-US" dirty="0"/>
                    </a:p>
                  </a:txBody>
                  <a:tcPr anchor="ctr"/>
                </a:tc>
                <a:tc>
                  <a:txBody>
                    <a:bodyPr/>
                    <a:lstStyle/>
                    <a:p>
                      <a:pPr marL="285750" indent="-285750" algn="l">
                        <a:buFont typeface="Arial" panose="020B0604020202020204" pitchFamily="34" charset="0"/>
                        <a:buChar char="•"/>
                      </a:pPr>
                      <a:r>
                        <a:rPr lang="en-US" dirty="0" err="1"/>
                        <a:t>Cơn</a:t>
                      </a:r>
                      <a:r>
                        <a:rPr lang="en-US" dirty="0"/>
                        <a:t> </a:t>
                      </a:r>
                      <a:r>
                        <a:rPr lang="en-US" dirty="0" err="1"/>
                        <a:t>đau</a:t>
                      </a:r>
                      <a:r>
                        <a:rPr lang="en-US" dirty="0"/>
                        <a:t> </a:t>
                      </a:r>
                      <a:r>
                        <a:rPr lang="en-US" dirty="0" err="1"/>
                        <a:t>quặn</a:t>
                      </a:r>
                      <a:r>
                        <a:rPr lang="en-US" dirty="0"/>
                        <a:t> </a:t>
                      </a:r>
                      <a:r>
                        <a:rPr lang="en-US" dirty="0" err="1"/>
                        <a:t>mật</a:t>
                      </a:r>
                      <a:endParaRPr lang="en-US" dirty="0"/>
                    </a:p>
                  </a:txBody>
                  <a:tcPr anchor="ctr"/>
                </a:tc>
                <a:extLst>
                  <a:ext uri="{0D108BD9-81ED-4DB2-BD59-A6C34878D82A}">
                    <a16:rowId xmlns:a16="http://schemas.microsoft.com/office/drawing/2014/main" val="1245736954"/>
                  </a:ext>
                </a:extLst>
              </a:tr>
              <a:tr h="2027258">
                <a:tc>
                  <a:txBody>
                    <a:bodyPr/>
                    <a:lstStyle/>
                    <a:p>
                      <a:pPr algn="l"/>
                      <a:r>
                        <a:rPr lang="en-US" dirty="0"/>
                        <a:t>Giai </a:t>
                      </a:r>
                      <a:r>
                        <a:rPr lang="en-US" dirty="0" err="1"/>
                        <a:t>đoạn</a:t>
                      </a:r>
                      <a:r>
                        <a:rPr lang="en-US" dirty="0"/>
                        <a:t> 2</a:t>
                      </a:r>
                    </a:p>
                    <a:p>
                      <a:pPr algn="l"/>
                      <a:r>
                        <a:rPr lang="en-US" dirty="0" err="1"/>
                        <a:t>Viêm</a:t>
                      </a:r>
                      <a:r>
                        <a:rPr lang="en-US" dirty="0"/>
                        <a:t> </a:t>
                      </a:r>
                      <a:r>
                        <a:rPr lang="en-US" dirty="0" err="1"/>
                        <a:t>túi</a:t>
                      </a:r>
                      <a:r>
                        <a:rPr lang="en-US" dirty="0"/>
                        <a:t> </a:t>
                      </a:r>
                      <a:r>
                        <a:rPr lang="en-US" dirty="0" err="1"/>
                        <a:t>mật</a:t>
                      </a:r>
                      <a:r>
                        <a:rPr lang="en-US" dirty="0"/>
                        <a:t> </a:t>
                      </a:r>
                      <a:r>
                        <a:rPr lang="en-US" dirty="0" err="1"/>
                        <a:t>cấp</a:t>
                      </a:r>
                      <a:r>
                        <a:rPr lang="en-US" dirty="0"/>
                        <a:t> </a:t>
                      </a:r>
                      <a:r>
                        <a:rPr lang="en-US" dirty="0" err="1"/>
                        <a:t>phu</a:t>
                      </a:r>
                      <a:r>
                        <a:rPr lang="en-US" dirty="0"/>
                        <a:t>̀ </a:t>
                      </a:r>
                      <a:r>
                        <a:rPr lang="en-US" dirty="0" err="1"/>
                        <a:t>nê</a:t>
                      </a:r>
                      <a:r>
                        <a:rPr lang="en-US" dirty="0"/>
                        <a:t>̀</a:t>
                      </a:r>
                    </a:p>
                  </a:txBody>
                  <a:tcPr anchor="ctr"/>
                </a:tc>
                <a:tc>
                  <a:txBody>
                    <a:bodyPr/>
                    <a:lstStyle/>
                    <a:p>
                      <a:pPr marL="285750" lvl="0" indent="-285750" algn="l">
                        <a:buFont typeface="Arial" panose="020B0604020202020204" pitchFamily="34" charset="0"/>
                        <a:buChar char="•"/>
                      </a:pPr>
                      <a:r>
                        <a:rPr lang="vi-VN" dirty="0"/>
                        <a:t>Đau dưới hạ sườn phải liên tục, có thể lan vai phải</a:t>
                      </a:r>
                    </a:p>
                    <a:p>
                      <a:pPr marL="285750" lvl="0" indent="-285750" algn="l">
                        <a:buFont typeface="Arial" panose="020B0604020202020204" pitchFamily="34" charset="0"/>
                        <a:buChar char="•"/>
                      </a:pPr>
                      <a:r>
                        <a:rPr lang="vi-VN" dirty="0"/>
                        <a:t>Murphy (+), nhạy 97% và đặc hiệu 48%</a:t>
                      </a:r>
                    </a:p>
                    <a:p>
                      <a:pPr marL="285750" lvl="0" indent="-285750" algn="l">
                        <a:buFont typeface="Arial" panose="020B0604020202020204" pitchFamily="34" charset="0"/>
                        <a:buChar char="•"/>
                      </a:pPr>
                      <a:r>
                        <a:rPr lang="vi-VN" dirty="0"/>
                        <a:t>Đề kháng thành bụng</a:t>
                      </a:r>
                    </a:p>
                    <a:p>
                      <a:pPr marL="285750" lvl="0" indent="-285750" algn="l">
                        <a:buFont typeface="Arial" panose="020B0604020202020204" pitchFamily="34" charset="0"/>
                        <a:buChar char="•"/>
                      </a:pPr>
                      <a:r>
                        <a:rPr lang="vi-VN" dirty="0"/>
                        <a:t>Sốt</a:t>
                      </a:r>
                      <a:endParaRPr lang="en-US" dirty="0"/>
                    </a:p>
                  </a:txBody>
                  <a:tcPr anchor="ctr"/>
                </a:tc>
                <a:extLst>
                  <a:ext uri="{0D108BD9-81ED-4DB2-BD59-A6C34878D82A}">
                    <a16:rowId xmlns:a16="http://schemas.microsoft.com/office/drawing/2014/main" val="2546811440"/>
                  </a:ext>
                </a:extLst>
              </a:tr>
              <a:tr h="746884">
                <a:tc>
                  <a:txBody>
                    <a:bodyPr/>
                    <a:lstStyle/>
                    <a:p>
                      <a:pPr algn="l"/>
                      <a:r>
                        <a:rPr lang="en-US" dirty="0"/>
                        <a:t>Giai </a:t>
                      </a:r>
                      <a:r>
                        <a:rPr lang="en-US" dirty="0" err="1"/>
                        <a:t>đoạn</a:t>
                      </a:r>
                      <a:r>
                        <a:rPr lang="en-US" dirty="0"/>
                        <a:t> 3</a:t>
                      </a:r>
                    </a:p>
                    <a:p>
                      <a:pPr algn="l"/>
                      <a:r>
                        <a:rPr lang="en-US" dirty="0" err="1"/>
                        <a:t>Viêm</a:t>
                      </a:r>
                      <a:r>
                        <a:rPr lang="en-US" dirty="0"/>
                        <a:t> </a:t>
                      </a:r>
                      <a:r>
                        <a:rPr lang="en-US" dirty="0" err="1"/>
                        <a:t>túi</a:t>
                      </a:r>
                      <a:r>
                        <a:rPr lang="en-US" dirty="0"/>
                        <a:t> </a:t>
                      </a:r>
                      <a:r>
                        <a:rPr lang="en-US" dirty="0" err="1"/>
                        <a:t>mật</a:t>
                      </a:r>
                      <a:r>
                        <a:rPr lang="en-US" dirty="0"/>
                        <a:t> mủ</a:t>
                      </a:r>
                    </a:p>
                  </a:txBody>
                  <a:tcPr anchor="ctr"/>
                </a:tc>
                <a:tc>
                  <a:txBody>
                    <a:bodyPr/>
                    <a:lstStyle/>
                    <a:p>
                      <a:pPr marL="285750" lvl="0" indent="-285750" algn="l">
                        <a:buFont typeface="Arial" panose="020B0604020202020204" pitchFamily="34" charset="0"/>
                        <a:buChar char="•"/>
                      </a:pPr>
                      <a:r>
                        <a:rPr lang="vi-VN" dirty="0"/>
                        <a:t>Đề kháng thành bụng rõ</a:t>
                      </a:r>
                    </a:p>
                    <a:p>
                      <a:pPr marL="285750" lvl="0" indent="-285750" algn="l">
                        <a:buFont typeface="Arial" panose="020B0604020202020204" pitchFamily="34" charset="0"/>
                        <a:buChar char="•"/>
                      </a:pPr>
                      <a:r>
                        <a:rPr lang="vi-VN" dirty="0"/>
                        <a:t>Dấu hiệu nhiễm trùng</a:t>
                      </a:r>
                    </a:p>
                  </a:txBody>
                  <a:tcPr anchor="ctr"/>
                </a:tc>
                <a:extLst>
                  <a:ext uri="{0D108BD9-81ED-4DB2-BD59-A6C34878D82A}">
                    <a16:rowId xmlns:a16="http://schemas.microsoft.com/office/drawing/2014/main" val="1032857110"/>
                  </a:ext>
                </a:extLst>
              </a:tr>
              <a:tr h="1066978">
                <a:tc>
                  <a:txBody>
                    <a:bodyPr/>
                    <a:lstStyle/>
                    <a:p>
                      <a:pPr algn="l"/>
                      <a:r>
                        <a:rPr lang="en-US" dirty="0"/>
                        <a:t>Giai </a:t>
                      </a:r>
                      <a:r>
                        <a:rPr lang="en-US" dirty="0" err="1"/>
                        <a:t>đoạn</a:t>
                      </a:r>
                      <a:r>
                        <a:rPr lang="en-US" dirty="0"/>
                        <a:t> 4</a:t>
                      </a:r>
                    </a:p>
                    <a:p>
                      <a:pPr algn="l"/>
                      <a:r>
                        <a:rPr lang="en-US" dirty="0" err="1"/>
                        <a:t>Viêm</a:t>
                      </a:r>
                      <a:r>
                        <a:rPr lang="en-US" dirty="0"/>
                        <a:t> </a:t>
                      </a:r>
                      <a:r>
                        <a:rPr lang="en-US" dirty="0" err="1"/>
                        <a:t>túi</a:t>
                      </a:r>
                      <a:r>
                        <a:rPr lang="en-US" dirty="0"/>
                        <a:t> </a:t>
                      </a:r>
                      <a:r>
                        <a:rPr lang="en-US" dirty="0" err="1"/>
                        <a:t>mật</a:t>
                      </a:r>
                      <a:r>
                        <a:rPr lang="en-US" dirty="0"/>
                        <a:t> </a:t>
                      </a:r>
                      <a:r>
                        <a:rPr lang="en-US" dirty="0" err="1"/>
                        <a:t>hoại</a:t>
                      </a:r>
                      <a:r>
                        <a:rPr lang="en-US" dirty="0"/>
                        <a:t> </a:t>
                      </a:r>
                      <a:r>
                        <a:rPr lang="en-US" dirty="0" err="1"/>
                        <a:t>tư</a:t>
                      </a:r>
                      <a:r>
                        <a:rPr lang="en-US" dirty="0"/>
                        <a:t>̉</a:t>
                      </a:r>
                    </a:p>
                  </a:txBody>
                  <a:tcPr anchor="ctr"/>
                </a:tc>
                <a:tc>
                  <a:txBody>
                    <a:bodyPr/>
                    <a:lstStyle/>
                    <a:p>
                      <a:pPr marL="285750" lvl="0" indent="-285750" algn="l">
                        <a:buFont typeface="Arial" panose="020B0604020202020204" pitchFamily="34" charset="0"/>
                        <a:buChar char="•"/>
                      </a:pPr>
                      <a:r>
                        <a:rPr lang="vi-VN" dirty="0"/>
                        <a:t>Dấu hiệu viêm phúc mạc: khu trú hay toàn thể</a:t>
                      </a:r>
                    </a:p>
                    <a:p>
                      <a:pPr marL="285750" lvl="0" indent="-285750" algn="l">
                        <a:buFont typeface="Arial" panose="020B0604020202020204" pitchFamily="34" charset="0"/>
                        <a:buChar char="•"/>
                      </a:pPr>
                      <a:r>
                        <a:rPr lang="vi-VN" dirty="0"/>
                        <a:t>Dấu hiệu nhiễm trùng, nhiễm độc</a:t>
                      </a:r>
                    </a:p>
                  </a:txBody>
                  <a:tcPr anchor="ctr"/>
                </a:tc>
                <a:extLst>
                  <a:ext uri="{0D108BD9-81ED-4DB2-BD59-A6C34878D82A}">
                    <a16:rowId xmlns:a16="http://schemas.microsoft.com/office/drawing/2014/main" val="3491491837"/>
                  </a:ext>
                </a:extLst>
              </a:tr>
            </a:tbl>
          </a:graphicData>
        </a:graphic>
      </p:graphicFrame>
      <p:pic>
        <p:nvPicPr>
          <p:cNvPr id="9" name="Picture 2" descr="Diagram&#10;&#10;Description automatically generated">
            <a:extLst>
              <a:ext uri="{FF2B5EF4-FFF2-40B4-BE49-F238E27FC236}">
                <a16:creationId xmlns:a16="http://schemas.microsoft.com/office/drawing/2014/main" id="{DC9AB82F-9FBA-BF47-440C-FFE519847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0" r="-3" b="-3"/>
          <a:stretch/>
        </p:blipFill>
        <p:spPr bwMode="auto">
          <a:xfrm>
            <a:off x="7824356" y="2084127"/>
            <a:ext cx="4112700" cy="403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895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454B-502F-FF6E-0006-FA583C5508B7}"/>
              </a:ext>
            </a:extLst>
          </p:cNvPr>
          <p:cNvSpPr>
            <a:spLocks noGrp="1"/>
          </p:cNvSpPr>
          <p:nvPr>
            <p:ph type="title"/>
          </p:nvPr>
        </p:nvSpPr>
        <p:spPr/>
        <p:txBody>
          <a:bodyPr/>
          <a:lstStyle/>
          <a:p>
            <a:r>
              <a:rPr lang="en-US" dirty="0" err="1"/>
              <a:t>Cận</a:t>
            </a:r>
            <a:r>
              <a:rPr lang="en-US" dirty="0"/>
              <a:t> </a:t>
            </a:r>
            <a:r>
              <a:rPr lang="en-US" dirty="0" err="1"/>
              <a:t>lâm</a:t>
            </a:r>
            <a:r>
              <a:rPr lang="en-US" dirty="0"/>
              <a:t> </a:t>
            </a:r>
            <a:r>
              <a:rPr lang="en-US" dirty="0" err="1"/>
              <a:t>sàng</a:t>
            </a:r>
            <a:endParaRPr lang="en-US" dirty="0"/>
          </a:p>
        </p:txBody>
      </p:sp>
      <p:graphicFrame>
        <p:nvGraphicFramePr>
          <p:cNvPr id="5" name="Table 5">
            <a:extLst>
              <a:ext uri="{FF2B5EF4-FFF2-40B4-BE49-F238E27FC236}">
                <a16:creationId xmlns:a16="http://schemas.microsoft.com/office/drawing/2014/main" id="{88953572-3801-273C-C095-9813594CF85A}"/>
              </a:ext>
            </a:extLst>
          </p:cNvPr>
          <p:cNvGraphicFramePr>
            <a:graphicFrameLocks noGrp="1"/>
          </p:cNvGraphicFramePr>
          <p:nvPr>
            <p:extLst>
              <p:ext uri="{D42A27DB-BD31-4B8C-83A1-F6EECF244321}">
                <p14:modId xmlns:p14="http://schemas.microsoft.com/office/powerpoint/2010/main" val="398416773"/>
              </p:ext>
            </p:extLst>
          </p:nvPr>
        </p:nvGraphicFramePr>
        <p:xfrm>
          <a:off x="549964" y="1690688"/>
          <a:ext cx="11247783" cy="4474380"/>
        </p:xfrm>
        <a:graphic>
          <a:graphicData uri="http://schemas.openxmlformats.org/drawingml/2006/table">
            <a:tbl>
              <a:tblPr firstRow="1" bandRow="1">
                <a:tableStyleId>{21E4AEA4-8DFA-4A89-87EB-49C32662AFE0}</a:tableStyleId>
              </a:tblPr>
              <a:tblGrid>
                <a:gridCol w="3749261">
                  <a:extLst>
                    <a:ext uri="{9D8B030D-6E8A-4147-A177-3AD203B41FA5}">
                      <a16:colId xmlns:a16="http://schemas.microsoft.com/office/drawing/2014/main" val="1280337909"/>
                    </a:ext>
                  </a:extLst>
                </a:gridCol>
                <a:gridCol w="3749261">
                  <a:extLst>
                    <a:ext uri="{9D8B030D-6E8A-4147-A177-3AD203B41FA5}">
                      <a16:colId xmlns:a16="http://schemas.microsoft.com/office/drawing/2014/main" val="1202800672"/>
                    </a:ext>
                  </a:extLst>
                </a:gridCol>
                <a:gridCol w="3749261">
                  <a:extLst>
                    <a:ext uri="{9D8B030D-6E8A-4147-A177-3AD203B41FA5}">
                      <a16:colId xmlns:a16="http://schemas.microsoft.com/office/drawing/2014/main" val="2443406149"/>
                    </a:ext>
                  </a:extLst>
                </a:gridCol>
              </a:tblGrid>
              <a:tr h="637376">
                <a:tc>
                  <a:txBody>
                    <a:bodyPr/>
                    <a:lstStyle/>
                    <a:p>
                      <a:pPr algn="ctr"/>
                      <a:r>
                        <a:rPr lang="en-US" dirty="0" err="1"/>
                        <a:t>Siêu</a:t>
                      </a:r>
                      <a:r>
                        <a:rPr lang="en-US" dirty="0"/>
                        <a:t> </a:t>
                      </a:r>
                      <a:r>
                        <a:rPr lang="en-US" dirty="0" err="1"/>
                        <a:t>âm</a:t>
                      </a:r>
                      <a:r>
                        <a:rPr lang="en-US" dirty="0"/>
                        <a:t> </a:t>
                      </a:r>
                      <a:r>
                        <a:rPr lang="en-US" dirty="0" err="1"/>
                        <a:t>bụng</a:t>
                      </a:r>
                      <a:endParaRPr lang="en-US" dirty="0"/>
                    </a:p>
                  </a:txBody>
                  <a:tcPr anchor="ctr"/>
                </a:tc>
                <a:tc>
                  <a:txBody>
                    <a:bodyPr/>
                    <a:lstStyle/>
                    <a:p>
                      <a:pPr algn="ctr"/>
                      <a:r>
                        <a:rPr lang="en-US" dirty="0"/>
                        <a:t>CT scan </a:t>
                      </a:r>
                      <a:r>
                        <a:rPr lang="en-US" dirty="0" err="1"/>
                        <a:t>bụng</a:t>
                      </a:r>
                      <a:r>
                        <a:rPr lang="en-US" dirty="0"/>
                        <a:t> </a:t>
                      </a:r>
                      <a:r>
                        <a:rPr lang="en-US" dirty="0" err="1"/>
                        <a:t>chậu</a:t>
                      </a:r>
                      <a:r>
                        <a:rPr lang="en-US" dirty="0"/>
                        <a:t> có </a:t>
                      </a:r>
                      <a:r>
                        <a:rPr lang="en-US" dirty="0" err="1"/>
                        <a:t>cản</a:t>
                      </a:r>
                      <a:r>
                        <a:rPr lang="en-US" dirty="0"/>
                        <a:t> </a:t>
                      </a:r>
                      <a:r>
                        <a:rPr lang="en-US" dirty="0" err="1"/>
                        <a:t>quang</a:t>
                      </a:r>
                      <a:endParaRPr lang="en-US" dirty="0"/>
                    </a:p>
                  </a:txBody>
                  <a:tcPr anchor="ctr"/>
                </a:tc>
                <a:tc>
                  <a:txBody>
                    <a:bodyPr/>
                    <a:lstStyle/>
                    <a:p>
                      <a:pPr algn="ctr"/>
                      <a:r>
                        <a:rPr lang="en-US" dirty="0"/>
                        <a:t>MRI</a:t>
                      </a:r>
                    </a:p>
                  </a:txBody>
                  <a:tcPr anchor="ctr"/>
                </a:tc>
                <a:extLst>
                  <a:ext uri="{0D108BD9-81ED-4DB2-BD59-A6C34878D82A}">
                    <a16:rowId xmlns:a16="http://schemas.microsoft.com/office/drawing/2014/main" val="2403032069"/>
                  </a:ext>
                </a:extLst>
              </a:tr>
              <a:tr h="1456860">
                <a:tc>
                  <a:txBody>
                    <a:bodyPr/>
                    <a:lstStyle/>
                    <a:p>
                      <a:pPr lvl="0"/>
                      <a:r>
                        <a:rPr lang="en-US" dirty="0" err="1"/>
                        <a:t>Túi</a:t>
                      </a:r>
                      <a:r>
                        <a:rPr lang="en-US" dirty="0"/>
                        <a:t> </a:t>
                      </a:r>
                      <a:r>
                        <a:rPr lang="vi-VN" dirty="0"/>
                        <a:t>mật căng, đường kính ngang &gt;4 cm, vách túi mật dày &gt; 3</a:t>
                      </a:r>
                      <a:r>
                        <a:rPr lang="en-US" dirty="0"/>
                        <a:t>m</a:t>
                      </a:r>
                      <a:r>
                        <a:rPr lang="vi-VN" dirty="0"/>
                        <a:t>m, có dịch quanh túi mật.</a:t>
                      </a:r>
                      <a:endParaRPr lang="en-US" dirty="0"/>
                    </a:p>
                    <a:p>
                      <a:pPr lvl="0"/>
                      <a:r>
                        <a:rPr lang="vi-VN" dirty="0"/>
                        <a:t>Dấu hiệu Murphy siêu âm (+)</a:t>
                      </a:r>
                    </a:p>
                  </a:txBody>
                  <a:tcPr/>
                </a:tc>
                <a:tc>
                  <a:txBody>
                    <a:bodyPr/>
                    <a:lstStyle/>
                    <a:p>
                      <a:pPr lvl="0"/>
                      <a:r>
                        <a:rPr lang="en-US" dirty="0" err="1"/>
                        <a:t>Túi</a:t>
                      </a:r>
                      <a:r>
                        <a:rPr lang="en-US" dirty="0"/>
                        <a:t> </a:t>
                      </a:r>
                      <a:r>
                        <a:rPr lang="vi-VN" dirty="0"/>
                        <a:t>mật căng, dày thành, tăng tưới máu gan cạnh túi mật (thì động mạch), tụ dịch ( hoặc thâm nhiễm mỡ) quanh túi mật.</a:t>
                      </a:r>
                    </a:p>
                  </a:txBody>
                  <a:tcPr/>
                </a:tc>
                <a:tc>
                  <a:txBody>
                    <a:bodyPr/>
                    <a:lstStyle/>
                    <a:p>
                      <a:pPr lvl="0"/>
                      <a:r>
                        <a:rPr lang="vi-VN" dirty="0"/>
                        <a:t>Túi mật căng to, thành dày, cường độ tín hiệu tăng ở quanh túi mật thì T2</a:t>
                      </a:r>
                    </a:p>
                  </a:txBody>
                  <a:tcPr/>
                </a:tc>
                <a:extLst>
                  <a:ext uri="{0D108BD9-81ED-4DB2-BD59-A6C34878D82A}">
                    <a16:rowId xmlns:a16="http://schemas.microsoft.com/office/drawing/2014/main" val="2096981433"/>
                  </a:ext>
                </a:extLst>
              </a:tr>
              <a:tr h="1183699">
                <a:tc>
                  <a:txBody>
                    <a:bodyPr/>
                    <a:lstStyle/>
                    <a:p>
                      <a:pPr lvl="0"/>
                      <a:r>
                        <a:rPr lang="en-US" dirty="0"/>
                        <a:t>Se </a:t>
                      </a:r>
                      <a:r>
                        <a:rPr lang="vi-VN" dirty="0"/>
                        <a:t>88%, </a:t>
                      </a:r>
                      <a:r>
                        <a:rPr lang="en-US" dirty="0" err="1"/>
                        <a:t>Sp</a:t>
                      </a:r>
                      <a:r>
                        <a:rPr lang="vi-VN" dirty="0"/>
                        <a:t> 80%</a:t>
                      </a:r>
                      <a:endParaRPr lang="en-US" dirty="0"/>
                    </a:p>
                    <a:p>
                      <a:pPr lvl="0"/>
                      <a:r>
                        <a:rPr lang="en-US" dirty="0"/>
                        <a:t>C</a:t>
                      </a:r>
                      <a:r>
                        <a:rPr lang="vi-VN" dirty="0"/>
                        <a:t>ận lâm sàng đầu tay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 </a:t>
                      </a:r>
                      <a:r>
                        <a:rPr lang="vi-VN" dirty="0"/>
                        <a:t>94%, </a:t>
                      </a:r>
                      <a:r>
                        <a:rPr lang="en-US" dirty="0" err="1"/>
                        <a:t>Sp</a:t>
                      </a:r>
                      <a:r>
                        <a:rPr lang="vi-VN" dirty="0"/>
                        <a:t> 59%</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Đề nghị khi viêm túi mật cấp không điển hình, khó chẩn đoán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 </a:t>
                      </a:r>
                      <a:r>
                        <a:rPr lang="vi-VN" dirty="0"/>
                        <a:t>85%, </a:t>
                      </a:r>
                      <a:r>
                        <a:rPr lang="en-US" dirty="0" err="1"/>
                        <a:t>Sp</a:t>
                      </a:r>
                      <a:r>
                        <a:rPr lang="vi-VN" dirty="0"/>
                        <a:t> 81%.</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Chỉ định ở phụ nữ có thai và trẻ em khi hình ảnh trên siêu âm không rõ</a:t>
                      </a:r>
                    </a:p>
                  </a:txBody>
                  <a:tcPr/>
                </a:tc>
                <a:extLst>
                  <a:ext uri="{0D108BD9-81ED-4DB2-BD59-A6C34878D82A}">
                    <a16:rowId xmlns:a16="http://schemas.microsoft.com/office/drawing/2014/main" val="391933468"/>
                  </a:ext>
                </a:extLst>
              </a:tr>
              <a:tr h="1183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Có thể chẩn đoán hầu hết trường hợp khi kết hợp bệnh sử + khám lâm sàng + siêu âm bụng</a:t>
                      </a:r>
                      <a:endParaRPr lang="en-US" dirty="0"/>
                    </a:p>
                  </a:txBody>
                  <a:tcPr/>
                </a:tc>
                <a:tc>
                  <a:txBody>
                    <a:bodyPr/>
                    <a:lstStyle/>
                    <a:p>
                      <a:r>
                        <a:rPr lang="vi-VN" dirty="0"/>
                        <a:t>Giá trị chẩn đoán cao hơn đối với biến chứng viêm túi mật (hoại tử, thủng, áp xe,..) và loại trừ các bệnh lý khác.</a:t>
                      </a:r>
                      <a:endParaRPr lang="en-US" dirty="0"/>
                    </a:p>
                  </a:txBody>
                  <a:tcPr/>
                </a:tc>
                <a:tc>
                  <a:txBody>
                    <a:bodyPr/>
                    <a:lstStyle/>
                    <a:p>
                      <a:endParaRPr lang="en-US" dirty="0"/>
                    </a:p>
                  </a:txBody>
                  <a:tcPr/>
                </a:tc>
                <a:extLst>
                  <a:ext uri="{0D108BD9-81ED-4DB2-BD59-A6C34878D82A}">
                    <a16:rowId xmlns:a16="http://schemas.microsoft.com/office/drawing/2014/main" val="2005294051"/>
                  </a:ext>
                </a:extLst>
              </a:tr>
            </a:tbl>
          </a:graphicData>
        </a:graphic>
      </p:graphicFrame>
    </p:spTree>
    <p:extLst>
      <p:ext uri="{BB962C8B-B14F-4D97-AF65-F5344CB8AC3E}">
        <p14:creationId xmlns:p14="http://schemas.microsoft.com/office/powerpoint/2010/main" val="1285283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3813D1-921B-A52C-DCD0-2B1D496FA26C}"/>
              </a:ext>
            </a:extLst>
          </p:cNvPr>
          <p:cNvSpPr>
            <a:spLocks noGrp="1"/>
          </p:cNvSpPr>
          <p:nvPr>
            <p:ph type="title"/>
          </p:nvPr>
        </p:nvSpPr>
        <p:spPr/>
        <p:txBody>
          <a:bodyPr/>
          <a:lstStyle/>
          <a:p>
            <a:r>
              <a:rPr lang="en-US" dirty="0" err="1"/>
              <a:t>Cận</a:t>
            </a:r>
            <a:r>
              <a:rPr lang="en-US" dirty="0"/>
              <a:t> </a:t>
            </a:r>
            <a:r>
              <a:rPr lang="en-US" dirty="0" err="1"/>
              <a:t>lâm</a:t>
            </a:r>
            <a:r>
              <a:rPr lang="en-US" dirty="0"/>
              <a:t> </a:t>
            </a:r>
            <a:r>
              <a:rPr lang="en-US" dirty="0" err="1"/>
              <a:t>sàng</a:t>
            </a:r>
            <a:endParaRPr lang="en-US" dirty="0"/>
          </a:p>
        </p:txBody>
      </p:sp>
      <p:pic>
        <p:nvPicPr>
          <p:cNvPr id="5" name="Content Placeholder 4">
            <a:extLst>
              <a:ext uri="{FF2B5EF4-FFF2-40B4-BE49-F238E27FC236}">
                <a16:creationId xmlns:a16="http://schemas.microsoft.com/office/drawing/2014/main" id="{3642225D-93F4-F38F-8B0E-5E011181ED2A}"/>
              </a:ext>
            </a:extLst>
          </p:cNvPr>
          <p:cNvPicPr>
            <a:picLocks noGrp="1" noChangeAspect="1"/>
          </p:cNvPicPr>
          <p:nvPr>
            <p:ph idx="1"/>
          </p:nvPr>
        </p:nvPicPr>
        <p:blipFill>
          <a:blip r:embed="rId2"/>
          <a:stretch>
            <a:fillRect/>
          </a:stretch>
        </p:blipFill>
        <p:spPr>
          <a:xfrm>
            <a:off x="2837927" y="1825625"/>
            <a:ext cx="6516146" cy="4351338"/>
          </a:xfrm>
          <a:prstGeom prst="rect">
            <a:avLst/>
          </a:prstGeom>
        </p:spPr>
      </p:pic>
    </p:spTree>
    <p:extLst>
      <p:ext uri="{BB962C8B-B14F-4D97-AF65-F5344CB8AC3E}">
        <p14:creationId xmlns:p14="http://schemas.microsoft.com/office/powerpoint/2010/main" val="3686316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5EB1-84A3-D406-F354-2676BE5A38EF}"/>
              </a:ext>
            </a:extLst>
          </p:cNvPr>
          <p:cNvSpPr>
            <a:spLocks noGrp="1"/>
          </p:cNvSpPr>
          <p:nvPr>
            <p:ph type="title"/>
          </p:nvPr>
        </p:nvSpPr>
        <p:spPr/>
        <p:txBody>
          <a:bodyPr/>
          <a:lstStyle/>
          <a:p>
            <a:r>
              <a:rPr lang="en-US" dirty="0" err="1"/>
              <a:t>Cận</a:t>
            </a:r>
            <a:r>
              <a:rPr lang="en-US" dirty="0"/>
              <a:t> </a:t>
            </a:r>
            <a:r>
              <a:rPr lang="en-US" dirty="0" err="1"/>
              <a:t>lâm</a:t>
            </a:r>
            <a:r>
              <a:rPr lang="en-US" dirty="0"/>
              <a:t> </a:t>
            </a:r>
            <a:r>
              <a:rPr lang="en-US" dirty="0" err="1"/>
              <a:t>sàng</a:t>
            </a:r>
            <a:endParaRPr lang="en-US" dirty="0"/>
          </a:p>
        </p:txBody>
      </p:sp>
      <p:pic>
        <p:nvPicPr>
          <p:cNvPr id="4" name="Content Placeholder 3" descr="A close-up of a fetus&#10;&#10;Description automatically generated with low confidence">
            <a:extLst>
              <a:ext uri="{FF2B5EF4-FFF2-40B4-BE49-F238E27FC236}">
                <a16:creationId xmlns:a16="http://schemas.microsoft.com/office/drawing/2014/main" id="{5059E02F-637D-2328-6A19-971ECA6B2FAC}"/>
              </a:ext>
            </a:extLst>
          </p:cNvPr>
          <p:cNvPicPr>
            <a:picLocks noGrp="1" noChangeAspect="1"/>
          </p:cNvPicPr>
          <p:nvPr>
            <p:ph idx="1"/>
          </p:nvPr>
        </p:nvPicPr>
        <p:blipFill>
          <a:blip r:embed="rId3"/>
          <a:stretch>
            <a:fillRect/>
          </a:stretch>
        </p:blipFill>
        <p:spPr>
          <a:xfrm>
            <a:off x="2425430" y="2220947"/>
            <a:ext cx="7341140" cy="3657600"/>
          </a:xfrm>
          <a:prstGeom prst="rect">
            <a:avLst/>
          </a:prstGeom>
        </p:spPr>
      </p:pic>
    </p:spTree>
    <p:extLst>
      <p:ext uri="{BB962C8B-B14F-4D97-AF65-F5344CB8AC3E}">
        <p14:creationId xmlns:p14="http://schemas.microsoft.com/office/powerpoint/2010/main" val="2620894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B93E1-A53F-4BE3-237F-D553758E7701}"/>
              </a:ext>
            </a:extLst>
          </p:cNvPr>
          <p:cNvSpPr>
            <a:spLocks noGrp="1"/>
          </p:cNvSpPr>
          <p:nvPr>
            <p:ph type="title"/>
          </p:nvPr>
        </p:nvSpPr>
        <p:spPr/>
        <p:txBody>
          <a:bodyPr/>
          <a:lstStyle/>
          <a:p>
            <a:r>
              <a:rPr lang="en-US" dirty="0" err="1"/>
              <a:t>Cận</a:t>
            </a:r>
            <a:r>
              <a:rPr lang="en-US" dirty="0"/>
              <a:t> </a:t>
            </a:r>
            <a:r>
              <a:rPr lang="en-US" dirty="0" err="1"/>
              <a:t>lâm</a:t>
            </a:r>
            <a:r>
              <a:rPr lang="en-US" dirty="0"/>
              <a:t> </a:t>
            </a:r>
            <a:r>
              <a:rPr lang="en-US" dirty="0" err="1"/>
              <a:t>sàng</a:t>
            </a:r>
            <a:endParaRPr lang="en-US" dirty="0"/>
          </a:p>
        </p:txBody>
      </p:sp>
      <p:pic>
        <p:nvPicPr>
          <p:cNvPr id="5" name="Content Placeholder 4">
            <a:extLst>
              <a:ext uri="{FF2B5EF4-FFF2-40B4-BE49-F238E27FC236}">
                <a16:creationId xmlns:a16="http://schemas.microsoft.com/office/drawing/2014/main" id="{C8CB5121-6F7F-51E9-F168-90F94A62F78D}"/>
              </a:ext>
            </a:extLst>
          </p:cNvPr>
          <p:cNvPicPr>
            <a:picLocks noGrp="1" noChangeAspect="1"/>
          </p:cNvPicPr>
          <p:nvPr>
            <p:ph idx="1"/>
          </p:nvPr>
        </p:nvPicPr>
        <p:blipFill>
          <a:blip r:embed="rId3"/>
          <a:stretch>
            <a:fillRect/>
          </a:stretch>
        </p:blipFill>
        <p:spPr>
          <a:xfrm>
            <a:off x="4083780" y="2356988"/>
            <a:ext cx="4024439" cy="3657600"/>
          </a:xfrm>
          <a:prstGeom prst="rect">
            <a:avLst/>
          </a:prstGeom>
        </p:spPr>
      </p:pic>
    </p:spTree>
    <p:extLst>
      <p:ext uri="{BB962C8B-B14F-4D97-AF65-F5344CB8AC3E}">
        <p14:creationId xmlns:p14="http://schemas.microsoft.com/office/powerpoint/2010/main" val="4217259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32DE0-7D91-9375-41C7-1501BD63A708}"/>
              </a:ext>
            </a:extLst>
          </p:cNvPr>
          <p:cNvSpPr>
            <a:spLocks noGrp="1"/>
          </p:cNvSpPr>
          <p:nvPr>
            <p:ph type="title"/>
          </p:nvPr>
        </p:nvSpPr>
        <p:spPr/>
        <p:txBody>
          <a:bodyPr/>
          <a:lstStyle/>
          <a:p>
            <a:r>
              <a:rPr lang="en-US" dirty="0" err="1"/>
              <a:t>Cận</a:t>
            </a:r>
            <a:r>
              <a:rPr lang="en-US" dirty="0"/>
              <a:t> </a:t>
            </a:r>
            <a:r>
              <a:rPr lang="en-US" dirty="0" err="1"/>
              <a:t>lâm</a:t>
            </a:r>
            <a:r>
              <a:rPr lang="en-US" dirty="0"/>
              <a:t> </a:t>
            </a:r>
            <a:r>
              <a:rPr lang="en-US" dirty="0" err="1"/>
              <a:t>sàng</a:t>
            </a:r>
            <a:endParaRPr lang="en-US" dirty="0"/>
          </a:p>
        </p:txBody>
      </p:sp>
      <p:pic>
        <p:nvPicPr>
          <p:cNvPr id="5" name="Content Placeholder 4">
            <a:extLst>
              <a:ext uri="{FF2B5EF4-FFF2-40B4-BE49-F238E27FC236}">
                <a16:creationId xmlns:a16="http://schemas.microsoft.com/office/drawing/2014/main" id="{C4A3F2FC-F7A6-6C6C-86B5-AEAC82138241}"/>
              </a:ext>
            </a:extLst>
          </p:cNvPr>
          <p:cNvPicPr>
            <a:picLocks noGrp="1" noChangeAspect="1"/>
          </p:cNvPicPr>
          <p:nvPr>
            <p:ph idx="1"/>
          </p:nvPr>
        </p:nvPicPr>
        <p:blipFill>
          <a:blip r:embed="rId3"/>
          <a:stretch>
            <a:fillRect/>
          </a:stretch>
        </p:blipFill>
        <p:spPr>
          <a:xfrm>
            <a:off x="2444405" y="2146630"/>
            <a:ext cx="7303190" cy="3869409"/>
          </a:xfrm>
          <a:prstGeom prst="rect">
            <a:avLst/>
          </a:prstGeom>
        </p:spPr>
      </p:pic>
    </p:spTree>
    <p:extLst>
      <p:ext uri="{BB962C8B-B14F-4D97-AF65-F5344CB8AC3E}">
        <p14:creationId xmlns:p14="http://schemas.microsoft.com/office/powerpoint/2010/main" val="3703582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F5D4-E44F-07EE-0C4F-6258DB637AA3}"/>
              </a:ext>
            </a:extLst>
          </p:cNvPr>
          <p:cNvSpPr>
            <a:spLocks noGrp="1"/>
          </p:cNvSpPr>
          <p:nvPr>
            <p:ph type="title"/>
          </p:nvPr>
        </p:nvSpPr>
        <p:spPr/>
        <p:txBody>
          <a:bodyPr/>
          <a:lstStyle/>
          <a:p>
            <a:r>
              <a:rPr lang="en-US" dirty="0" err="1"/>
              <a:t>Cận</a:t>
            </a:r>
            <a:r>
              <a:rPr lang="en-US" dirty="0"/>
              <a:t> </a:t>
            </a:r>
            <a:r>
              <a:rPr lang="en-US" dirty="0" err="1"/>
              <a:t>lâm</a:t>
            </a:r>
            <a:r>
              <a:rPr lang="en-US" dirty="0"/>
              <a:t> </a:t>
            </a:r>
            <a:r>
              <a:rPr lang="en-US" dirty="0" err="1"/>
              <a:t>sàng</a:t>
            </a:r>
            <a:endParaRPr lang="en-US" dirty="0"/>
          </a:p>
        </p:txBody>
      </p:sp>
      <p:sp>
        <p:nvSpPr>
          <p:cNvPr id="3" name="Content Placeholder 2">
            <a:extLst>
              <a:ext uri="{FF2B5EF4-FFF2-40B4-BE49-F238E27FC236}">
                <a16:creationId xmlns:a16="http://schemas.microsoft.com/office/drawing/2014/main" id="{E876D76D-2B63-C56F-89CF-C4A44F5787AF}"/>
              </a:ext>
            </a:extLst>
          </p:cNvPr>
          <p:cNvSpPr>
            <a:spLocks noGrp="1"/>
          </p:cNvSpPr>
          <p:nvPr>
            <p:ph idx="1"/>
          </p:nvPr>
        </p:nvSpPr>
        <p:spPr/>
        <p:txBody>
          <a:bodyPr/>
          <a:lstStyle/>
          <a:p>
            <a:pPr lvl="0"/>
            <a:r>
              <a:rPr lang="vi-VN" dirty="0"/>
              <a:t>Công thức máu: Bạch cầu tăng (&gt;10000/ mm3). Ưu thế đa nhân trung tính. Giai đoạn nặng bạch cầu có thể giảm.</a:t>
            </a:r>
          </a:p>
          <a:p>
            <a:pPr lvl="0"/>
            <a:r>
              <a:rPr lang="vi-VN" dirty="0"/>
              <a:t>CRP: tăng (&gt; 3mg/dl)</a:t>
            </a:r>
          </a:p>
          <a:p>
            <a:pPr lvl="0"/>
            <a:r>
              <a:rPr lang="vi-VN" dirty="0"/>
              <a:t>BUN, Creatinin/máu, PT-INR, Khí máu động mạch</a:t>
            </a:r>
            <a:endParaRPr lang="en-US" dirty="0"/>
          </a:p>
        </p:txBody>
      </p:sp>
    </p:spTree>
    <p:extLst>
      <p:ext uri="{BB962C8B-B14F-4D97-AF65-F5344CB8AC3E}">
        <p14:creationId xmlns:p14="http://schemas.microsoft.com/office/powerpoint/2010/main" val="298212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697221-99F5-9EB9-09EB-A2D0BF7ECD81}"/>
              </a:ext>
            </a:extLst>
          </p:cNvPr>
          <p:cNvSpPr>
            <a:spLocks noGrp="1"/>
          </p:cNvSpPr>
          <p:nvPr>
            <p:ph type="body" sz="quarter" idx="21"/>
          </p:nvPr>
        </p:nvSpPr>
        <p:spPr/>
        <p:txBody>
          <a:bodyPr/>
          <a:lstStyle/>
          <a:p>
            <a:r>
              <a:rPr lang="en-US"/>
              <a:t>01</a:t>
            </a:r>
          </a:p>
        </p:txBody>
      </p:sp>
      <p:sp>
        <p:nvSpPr>
          <p:cNvPr id="9" name="Slide Number Placeholder 8">
            <a:extLst>
              <a:ext uri="{FF2B5EF4-FFF2-40B4-BE49-F238E27FC236}">
                <a16:creationId xmlns:a16="http://schemas.microsoft.com/office/drawing/2014/main" id="{B39B2F91-3884-086C-3443-5740841BA1DA}"/>
              </a:ext>
            </a:extLst>
          </p:cNvPr>
          <p:cNvSpPr>
            <a:spLocks noGrp="1"/>
          </p:cNvSpPr>
          <p:nvPr>
            <p:ph type="sldNum" sz="quarter" idx="4294967295"/>
          </p:nvPr>
        </p:nvSpPr>
        <p:spPr>
          <a:xfrm>
            <a:off x="9315450" y="6486982"/>
            <a:ext cx="2743200" cy="365125"/>
          </a:xfrm>
          <a:prstGeom prst="rect">
            <a:avLst/>
          </a:prstGeom>
        </p:spPr>
        <p:txBody>
          <a:bodyPr/>
          <a:lstStyle/>
          <a:p>
            <a:fld id="{294A09A9-5501-47C1-A89A-A340965A2BE2}" type="slidenum">
              <a:rPr lang="en-US" smtClean="0"/>
              <a:pPr/>
              <a:t>4</a:t>
            </a:fld>
            <a:endParaRPr lang="en-US"/>
          </a:p>
        </p:txBody>
      </p:sp>
      <p:sp>
        <p:nvSpPr>
          <p:cNvPr id="10" name="Title 9">
            <a:extLst>
              <a:ext uri="{FF2B5EF4-FFF2-40B4-BE49-F238E27FC236}">
                <a16:creationId xmlns:a16="http://schemas.microsoft.com/office/drawing/2014/main" id="{511F735F-C685-D5E4-56CC-8C50BDDA390A}"/>
              </a:ext>
            </a:extLst>
          </p:cNvPr>
          <p:cNvSpPr>
            <a:spLocks noGrp="1"/>
          </p:cNvSpPr>
          <p:nvPr>
            <p:ph type="title"/>
          </p:nvPr>
        </p:nvSpPr>
        <p:spPr/>
        <p:txBody>
          <a:bodyPr/>
          <a:lstStyle/>
          <a:p>
            <a:r>
              <a:rPr lang="en-US"/>
              <a:t>TÚI MẬT</a:t>
            </a:r>
          </a:p>
        </p:txBody>
      </p:sp>
      <p:pic>
        <p:nvPicPr>
          <p:cNvPr id="16" name="Google Shape;162;p43" descr="Diagram&#10;&#10;Description automatically generated">
            <a:extLst>
              <a:ext uri="{FF2B5EF4-FFF2-40B4-BE49-F238E27FC236}">
                <a16:creationId xmlns:a16="http://schemas.microsoft.com/office/drawing/2014/main" id="{752AB186-21E8-623C-E35F-3253FF362725}"/>
              </a:ext>
            </a:extLst>
          </p:cNvPr>
          <p:cNvPicPr preferRelativeResize="0"/>
          <p:nvPr/>
        </p:nvPicPr>
        <p:blipFill rotWithShape="1">
          <a:blip r:embed="rId3">
            <a:alphaModFix/>
          </a:blip>
          <a:srcRect/>
          <a:stretch/>
        </p:blipFill>
        <p:spPr>
          <a:xfrm>
            <a:off x="1053207" y="2245044"/>
            <a:ext cx="4455129" cy="3606532"/>
          </a:xfrm>
          <a:prstGeom prst="rect">
            <a:avLst/>
          </a:prstGeom>
          <a:noFill/>
          <a:ln>
            <a:noFill/>
          </a:ln>
        </p:spPr>
      </p:pic>
      <p:pic>
        <p:nvPicPr>
          <p:cNvPr id="17" name="Google Shape;163;p43" descr="CHAPTER 11 The Gallbladder and the Biliary System Flashcards | Quizlet">
            <a:extLst>
              <a:ext uri="{FF2B5EF4-FFF2-40B4-BE49-F238E27FC236}">
                <a16:creationId xmlns:a16="http://schemas.microsoft.com/office/drawing/2014/main" id="{2B922C48-8DDB-35F2-3A84-E7B223BC01DC}"/>
              </a:ext>
            </a:extLst>
          </p:cNvPr>
          <p:cNvPicPr preferRelativeResize="0"/>
          <p:nvPr/>
        </p:nvPicPr>
        <p:blipFill rotWithShape="1">
          <a:blip r:embed="rId4">
            <a:alphaModFix/>
          </a:blip>
          <a:srcRect/>
          <a:stretch/>
        </p:blipFill>
        <p:spPr>
          <a:xfrm>
            <a:off x="6712845" y="1721403"/>
            <a:ext cx="4269767" cy="4948141"/>
          </a:xfrm>
          <a:prstGeom prst="rect">
            <a:avLst/>
          </a:prstGeom>
          <a:noFill/>
          <a:ln>
            <a:noFill/>
          </a:ln>
        </p:spPr>
      </p:pic>
    </p:spTree>
    <p:extLst>
      <p:ext uri="{BB962C8B-B14F-4D97-AF65-F5344CB8AC3E}">
        <p14:creationId xmlns:p14="http://schemas.microsoft.com/office/powerpoint/2010/main" val="23858301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DF019-EE2D-FB89-8B35-41A20FE96DD7}"/>
              </a:ext>
            </a:extLst>
          </p:cNvPr>
          <p:cNvSpPr>
            <a:spLocks noGrp="1"/>
          </p:cNvSpPr>
          <p:nvPr>
            <p:ph type="title"/>
          </p:nvPr>
        </p:nvSpPr>
        <p:spPr/>
        <p:txBody>
          <a:bodyPr/>
          <a:lstStyle/>
          <a:p>
            <a:r>
              <a:rPr lang="vi-VN" dirty="0">
                <a:solidFill>
                  <a:schemeClr val="accent4">
                    <a:lumMod val="60000"/>
                    <a:lumOff val="40000"/>
                  </a:schemeClr>
                </a:solidFill>
              </a:rPr>
              <a:t>Tiêu chuẩn chẩn đoán theo</a:t>
            </a:r>
            <a:br>
              <a:rPr lang="en-US" dirty="0">
                <a:solidFill>
                  <a:schemeClr val="accent4">
                    <a:lumMod val="60000"/>
                    <a:lumOff val="40000"/>
                  </a:schemeClr>
                </a:solidFill>
              </a:rPr>
            </a:br>
            <a:r>
              <a:rPr lang="vi-VN" dirty="0">
                <a:solidFill>
                  <a:schemeClr val="accent4">
                    <a:lumMod val="60000"/>
                    <a:lumOff val="40000"/>
                  </a:schemeClr>
                </a:solidFill>
              </a:rPr>
              <a:t>Tokyo Guideline 2018</a:t>
            </a:r>
          </a:p>
        </p:txBody>
      </p:sp>
      <p:graphicFrame>
        <p:nvGraphicFramePr>
          <p:cNvPr id="5" name="Diagram 4">
            <a:extLst>
              <a:ext uri="{FF2B5EF4-FFF2-40B4-BE49-F238E27FC236}">
                <a16:creationId xmlns:a16="http://schemas.microsoft.com/office/drawing/2014/main" id="{70E774B7-DC22-BDA4-D1E0-BD4552825024}"/>
              </a:ext>
            </a:extLst>
          </p:cNvPr>
          <p:cNvGraphicFramePr/>
          <p:nvPr>
            <p:extLst>
              <p:ext uri="{D42A27DB-BD31-4B8C-83A1-F6EECF244321}">
                <p14:modId xmlns:p14="http://schemas.microsoft.com/office/powerpoint/2010/main" val="272742835"/>
              </p:ext>
            </p:extLst>
          </p:nvPr>
        </p:nvGraphicFramePr>
        <p:xfrm>
          <a:off x="1534760" y="2195195"/>
          <a:ext cx="9122479"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7729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5E30-13BC-ADE1-CD1F-332392562998}"/>
              </a:ext>
            </a:extLst>
          </p:cNvPr>
          <p:cNvSpPr>
            <a:spLocks noGrp="1"/>
          </p:cNvSpPr>
          <p:nvPr>
            <p:ph type="title"/>
          </p:nvPr>
        </p:nvSpPr>
        <p:spPr/>
        <p:txBody>
          <a:bodyPr/>
          <a:lstStyle/>
          <a:p>
            <a:r>
              <a:rPr lang="vi-VN" dirty="0">
                <a:solidFill>
                  <a:schemeClr val="accent4">
                    <a:lumMod val="60000"/>
                    <a:lumOff val="40000"/>
                  </a:schemeClr>
                </a:solidFill>
              </a:rPr>
              <a:t>Phân độ viêm túi mật cấp theo</a:t>
            </a:r>
            <a:br>
              <a:rPr lang="en-US" dirty="0">
                <a:solidFill>
                  <a:schemeClr val="accent4">
                    <a:lumMod val="60000"/>
                    <a:lumOff val="40000"/>
                  </a:schemeClr>
                </a:solidFill>
              </a:rPr>
            </a:br>
            <a:r>
              <a:rPr lang="vi-VN" dirty="0">
                <a:solidFill>
                  <a:schemeClr val="accent4">
                    <a:lumMod val="60000"/>
                    <a:lumOff val="40000"/>
                  </a:schemeClr>
                </a:solidFill>
              </a:rPr>
              <a:t>Tokyo Guideline 2018</a:t>
            </a:r>
          </a:p>
        </p:txBody>
      </p:sp>
      <p:graphicFrame>
        <p:nvGraphicFramePr>
          <p:cNvPr id="3" name="Diagram 2">
            <a:extLst>
              <a:ext uri="{FF2B5EF4-FFF2-40B4-BE49-F238E27FC236}">
                <a16:creationId xmlns:a16="http://schemas.microsoft.com/office/drawing/2014/main" id="{2F4ABAFE-6276-00E9-809D-20183B7A3E94}"/>
              </a:ext>
            </a:extLst>
          </p:cNvPr>
          <p:cNvGraphicFramePr/>
          <p:nvPr>
            <p:extLst>
              <p:ext uri="{D42A27DB-BD31-4B8C-83A1-F6EECF244321}">
                <p14:modId xmlns:p14="http://schemas.microsoft.com/office/powerpoint/2010/main" val="3988293933"/>
              </p:ext>
            </p:extLst>
          </p:nvPr>
        </p:nvGraphicFramePr>
        <p:xfrm>
          <a:off x="1790739" y="1690688"/>
          <a:ext cx="8610522" cy="5017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9531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24AC-C0FA-8D2E-2009-FF0FC6284A7F}"/>
              </a:ext>
            </a:extLst>
          </p:cNvPr>
          <p:cNvSpPr>
            <a:spLocks noGrp="1"/>
          </p:cNvSpPr>
          <p:nvPr>
            <p:ph type="title"/>
          </p:nvPr>
        </p:nvSpPr>
        <p:spPr/>
        <p:txBody>
          <a:bodyPr/>
          <a:lstStyle/>
          <a:p>
            <a:r>
              <a:rPr lang="vi-VN" dirty="0">
                <a:solidFill>
                  <a:schemeClr val="accent4">
                    <a:lumMod val="60000"/>
                    <a:lumOff val="40000"/>
                  </a:schemeClr>
                </a:solidFill>
              </a:rPr>
              <a:t>Điều trị viêm túi mật cấp</a:t>
            </a:r>
          </a:p>
        </p:txBody>
      </p:sp>
      <p:graphicFrame>
        <p:nvGraphicFramePr>
          <p:cNvPr id="3" name="Diagram 2">
            <a:extLst>
              <a:ext uri="{FF2B5EF4-FFF2-40B4-BE49-F238E27FC236}">
                <a16:creationId xmlns:a16="http://schemas.microsoft.com/office/drawing/2014/main" id="{24C7F038-A590-F30E-696A-67BBF6C2D6C4}"/>
              </a:ext>
            </a:extLst>
          </p:cNvPr>
          <p:cNvGraphicFramePr/>
          <p:nvPr>
            <p:extLst>
              <p:ext uri="{D42A27DB-BD31-4B8C-83A1-F6EECF244321}">
                <p14:modId xmlns:p14="http://schemas.microsoft.com/office/powerpoint/2010/main" val="2075856979"/>
              </p:ext>
            </p:extLst>
          </p:nvPr>
        </p:nvGraphicFramePr>
        <p:xfrm>
          <a:off x="2007983" y="1690688"/>
          <a:ext cx="8398287" cy="4045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7406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9B6E-507B-C55A-7E03-EEDAFB702563}"/>
              </a:ext>
            </a:extLst>
          </p:cNvPr>
          <p:cNvSpPr>
            <a:spLocks noGrp="1"/>
          </p:cNvSpPr>
          <p:nvPr>
            <p:ph type="title"/>
          </p:nvPr>
        </p:nvSpPr>
        <p:spPr/>
        <p:txBody>
          <a:bodyPr/>
          <a:lstStyle/>
          <a:p>
            <a:r>
              <a:rPr lang="vi-VN" dirty="0">
                <a:solidFill>
                  <a:schemeClr val="accent4">
                    <a:lumMod val="60000"/>
                    <a:lumOff val="40000"/>
                  </a:schemeClr>
                </a:solidFill>
              </a:rPr>
              <a:t>Điều trị viêm túi mật cấp</a:t>
            </a:r>
          </a:p>
        </p:txBody>
      </p:sp>
      <p:sp>
        <p:nvSpPr>
          <p:cNvPr id="3" name="Content Placeholder 2">
            <a:extLst>
              <a:ext uri="{FF2B5EF4-FFF2-40B4-BE49-F238E27FC236}">
                <a16:creationId xmlns:a16="http://schemas.microsoft.com/office/drawing/2014/main" id="{7DBDD9BD-822E-DFDB-8B4F-7EACA4036F3B}"/>
              </a:ext>
            </a:extLst>
          </p:cNvPr>
          <p:cNvSpPr>
            <a:spLocks noGrp="1"/>
          </p:cNvSpPr>
          <p:nvPr>
            <p:ph idx="1"/>
          </p:nvPr>
        </p:nvSpPr>
        <p:spPr/>
        <p:txBody>
          <a:bodyPr>
            <a:noAutofit/>
          </a:bodyPr>
          <a:lstStyle/>
          <a:p>
            <a:r>
              <a:rPr lang="vi-VN" sz="2400" dirty="0">
                <a:solidFill>
                  <a:schemeClr val="accent4">
                    <a:lumMod val="60000"/>
                    <a:lumOff val="40000"/>
                  </a:schemeClr>
                </a:solidFill>
              </a:rPr>
              <a:t>Xử trí ban đầu</a:t>
            </a:r>
          </a:p>
          <a:p>
            <a:pPr lvl="1"/>
            <a:r>
              <a:rPr lang="vi-VN" dirty="0">
                <a:solidFill>
                  <a:schemeClr val="accent4">
                    <a:lumMod val="60000"/>
                    <a:lumOff val="40000"/>
                  </a:schemeClr>
                </a:solidFill>
              </a:rPr>
              <a:t>Đánh giá ABCDE -&gt; Cấp cứu?</a:t>
            </a:r>
          </a:p>
          <a:p>
            <a:pPr lvl="1"/>
            <a:r>
              <a:rPr lang="vi-VN" dirty="0">
                <a:solidFill>
                  <a:schemeClr val="accent4">
                    <a:lumMod val="60000"/>
                    <a:lumOff val="40000"/>
                  </a:schemeClr>
                </a:solidFill>
              </a:rPr>
              <a:t>Nhịn ăn</a:t>
            </a:r>
          </a:p>
          <a:p>
            <a:pPr lvl="1"/>
            <a:r>
              <a:rPr lang="vi-VN" dirty="0">
                <a:solidFill>
                  <a:schemeClr val="accent4">
                    <a:lumMod val="60000"/>
                    <a:lumOff val="40000"/>
                  </a:schemeClr>
                </a:solidFill>
              </a:rPr>
              <a:t>Truyền dịch và điều chỉnh điện giải</a:t>
            </a:r>
          </a:p>
          <a:p>
            <a:pPr lvl="1"/>
            <a:r>
              <a:rPr lang="vi-VN" dirty="0">
                <a:solidFill>
                  <a:schemeClr val="accent4">
                    <a:lumMod val="60000"/>
                    <a:lumOff val="40000"/>
                  </a:schemeClr>
                </a:solidFill>
              </a:rPr>
              <a:t>Kháng sinh</a:t>
            </a:r>
          </a:p>
          <a:p>
            <a:pPr lvl="1"/>
            <a:r>
              <a:rPr lang="vi-VN" dirty="0">
                <a:solidFill>
                  <a:schemeClr val="accent4">
                    <a:lumMod val="60000"/>
                    <a:lumOff val="40000"/>
                  </a:schemeClr>
                </a:solidFill>
              </a:rPr>
              <a:t>Giảm đau</a:t>
            </a:r>
          </a:p>
          <a:p>
            <a:pPr lvl="1"/>
            <a:r>
              <a:rPr lang="vi-VN" dirty="0">
                <a:solidFill>
                  <a:schemeClr val="accent4">
                    <a:lumMod val="60000"/>
                    <a:lumOff val="40000"/>
                  </a:schemeClr>
                </a:solidFill>
              </a:rPr>
              <a:t>Theo dõi hô hấp, huyết động học</a:t>
            </a:r>
          </a:p>
        </p:txBody>
      </p:sp>
    </p:spTree>
    <p:extLst>
      <p:ext uri="{BB962C8B-B14F-4D97-AF65-F5344CB8AC3E}">
        <p14:creationId xmlns:p14="http://schemas.microsoft.com/office/powerpoint/2010/main" val="3692751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9B6E-507B-C55A-7E03-EEDAFB702563}"/>
              </a:ext>
            </a:extLst>
          </p:cNvPr>
          <p:cNvSpPr>
            <a:spLocks noGrp="1"/>
          </p:cNvSpPr>
          <p:nvPr>
            <p:ph type="title"/>
          </p:nvPr>
        </p:nvSpPr>
        <p:spPr/>
        <p:txBody>
          <a:bodyPr/>
          <a:lstStyle/>
          <a:p>
            <a:r>
              <a:rPr lang="vi-VN" dirty="0">
                <a:solidFill>
                  <a:schemeClr val="accent4">
                    <a:lumMod val="60000"/>
                    <a:lumOff val="40000"/>
                  </a:schemeClr>
                </a:solidFill>
              </a:rPr>
              <a:t>Điều trị viêm túi mật cấp</a:t>
            </a:r>
          </a:p>
        </p:txBody>
      </p:sp>
      <p:sp>
        <p:nvSpPr>
          <p:cNvPr id="3" name="Content Placeholder 2">
            <a:extLst>
              <a:ext uri="{FF2B5EF4-FFF2-40B4-BE49-F238E27FC236}">
                <a16:creationId xmlns:a16="http://schemas.microsoft.com/office/drawing/2014/main" id="{7DBDD9BD-822E-DFDB-8B4F-7EACA4036F3B}"/>
              </a:ext>
            </a:extLst>
          </p:cNvPr>
          <p:cNvSpPr>
            <a:spLocks noGrp="1"/>
          </p:cNvSpPr>
          <p:nvPr>
            <p:ph idx="1"/>
          </p:nvPr>
        </p:nvSpPr>
        <p:spPr/>
        <p:txBody>
          <a:bodyPr>
            <a:noAutofit/>
          </a:bodyPr>
          <a:lstStyle/>
          <a:p>
            <a:r>
              <a:rPr lang="vi-VN" sz="2400" dirty="0">
                <a:solidFill>
                  <a:schemeClr val="accent4">
                    <a:lumMod val="60000"/>
                    <a:lumOff val="40000"/>
                  </a:schemeClr>
                </a:solidFill>
              </a:rPr>
              <a:t>Chiến lược điều trị</a:t>
            </a:r>
          </a:p>
          <a:p>
            <a:pPr lvl="1"/>
            <a:r>
              <a:rPr lang="vi-VN" dirty="0">
                <a:solidFill>
                  <a:schemeClr val="accent4">
                    <a:lumMod val="60000"/>
                    <a:lumOff val="40000"/>
                  </a:schemeClr>
                </a:solidFill>
              </a:rPr>
              <a:t>Mức độ nặng của viêm túi mật</a:t>
            </a:r>
          </a:p>
          <a:p>
            <a:pPr lvl="1"/>
            <a:r>
              <a:rPr lang="vi-VN" dirty="0">
                <a:solidFill>
                  <a:schemeClr val="accent4">
                    <a:lumMod val="60000"/>
                    <a:lumOff val="40000"/>
                  </a:schemeClr>
                </a:solidFill>
              </a:rPr>
              <a:t>Tổng trạng bệnh nhân</a:t>
            </a:r>
          </a:p>
          <a:p>
            <a:pPr lvl="1"/>
            <a:r>
              <a:rPr lang="vi-VN" dirty="0">
                <a:solidFill>
                  <a:schemeClr val="accent4">
                    <a:lumMod val="60000"/>
                    <a:lumOff val="40000"/>
                  </a:schemeClr>
                </a:solidFill>
              </a:rPr>
              <a:t>Bệnh lý đi kèm</a:t>
            </a:r>
          </a:p>
        </p:txBody>
      </p:sp>
    </p:spTree>
    <p:extLst>
      <p:ext uri="{BB962C8B-B14F-4D97-AF65-F5344CB8AC3E}">
        <p14:creationId xmlns:p14="http://schemas.microsoft.com/office/powerpoint/2010/main" val="249920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7C5F79CD-EFFE-C3D9-4685-27EE72024BDB}"/>
              </a:ext>
            </a:extLst>
          </p:cNvPr>
          <p:cNvSpPr>
            <a:spLocks noChangeArrowheads="1"/>
          </p:cNvSpPr>
          <p:nvPr/>
        </p:nvSpPr>
        <p:spPr bwMode="auto">
          <a:xfrm>
            <a:off x="-9177909" y="0"/>
            <a:ext cx="267963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
        <p:nvSpPr>
          <p:cNvPr id="13" name="Rectangle 2">
            <a:extLst>
              <a:ext uri="{FF2B5EF4-FFF2-40B4-BE49-F238E27FC236}">
                <a16:creationId xmlns:a16="http://schemas.microsoft.com/office/drawing/2014/main" id="{FCBEFDD9-75B3-FF7C-86C2-8FF6EDB0C7E1}"/>
              </a:ext>
            </a:extLst>
          </p:cNvPr>
          <p:cNvSpPr>
            <a:spLocks noChangeArrowheads="1"/>
          </p:cNvSpPr>
          <p:nvPr/>
        </p:nvSpPr>
        <p:spPr bwMode="auto">
          <a:xfrm>
            <a:off x="-14607945" y="0"/>
            <a:ext cx="3683667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
        <p:nvSpPr>
          <p:cNvPr id="2" name="Title 1">
            <a:extLst>
              <a:ext uri="{FF2B5EF4-FFF2-40B4-BE49-F238E27FC236}">
                <a16:creationId xmlns:a16="http://schemas.microsoft.com/office/drawing/2014/main" id="{BBE2A960-36BB-C078-968E-5B4575590181}"/>
              </a:ext>
            </a:extLst>
          </p:cNvPr>
          <p:cNvSpPr>
            <a:spLocks noGrp="1"/>
          </p:cNvSpPr>
          <p:nvPr>
            <p:ph type="title"/>
          </p:nvPr>
        </p:nvSpPr>
        <p:spPr/>
        <p:txBody>
          <a:bodyPr>
            <a:normAutofit/>
          </a:bodyPr>
          <a:lstStyle/>
          <a:p>
            <a:pPr defTabSz="868680"/>
            <a:r>
              <a:rPr lang="vi-VN" kern="1200" dirty="0">
                <a:solidFill>
                  <a:schemeClr val="accent4">
                    <a:lumMod val="60000"/>
                    <a:lumOff val="40000"/>
                  </a:schemeClr>
                </a:solidFill>
                <a:cs typeface="+mj-cs"/>
              </a:rPr>
              <a:t>Điều trị viêm túi mật cấp</a:t>
            </a:r>
            <a:endParaRPr lang="vi-VN" dirty="0">
              <a:solidFill>
                <a:schemeClr val="accent4">
                  <a:lumMod val="60000"/>
                  <a:lumOff val="40000"/>
                </a:schemeClr>
              </a:solidFill>
            </a:endParaRPr>
          </a:p>
        </p:txBody>
      </p:sp>
      <p:sp>
        <p:nvSpPr>
          <p:cNvPr id="4" name="Content Placeholder 3">
            <a:extLst>
              <a:ext uri="{FF2B5EF4-FFF2-40B4-BE49-F238E27FC236}">
                <a16:creationId xmlns:a16="http://schemas.microsoft.com/office/drawing/2014/main" id="{3005C437-E179-B690-D6F6-3C0F8064091C}"/>
              </a:ext>
            </a:extLst>
          </p:cNvPr>
          <p:cNvSpPr>
            <a:spLocks noGrp="1"/>
          </p:cNvSpPr>
          <p:nvPr>
            <p:ph idx="1"/>
          </p:nvPr>
        </p:nvSpPr>
        <p:spPr>
          <a:xfrm>
            <a:off x="838200" y="1663193"/>
            <a:ext cx="10515600" cy="4351338"/>
          </a:xfrm>
        </p:spPr>
        <p:txBody>
          <a:bodyPr/>
          <a:lstStyle/>
          <a:p>
            <a:pPr marL="0" indent="0">
              <a:buNone/>
            </a:pPr>
            <a:endParaRPr lang="en-US" dirty="0"/>
          </a:p>
        </p:txBody>
      </p:sp>
      <p:graphicFrame>
        <p:nvGraphicFramePr>
          <p:cNvPr id="7" name="Google Shape;585;p75">
            <a:extLst>
              <a:ext uri="{FF2B5EF4-FFF2-40B4-BE49-F238E27FC236}">
                <a16:creationId xmlns:a16="http://schemas.microsoft.com/office/drawing/2014/main" id="{A0D523EC-B83C-CCA3-AD0D-51A9CE4B7CBA}"/>
              </a:ext>
            </a:extLst>
          </p:cNvPr>
          <p:cNvGraphicFramePr/>
          <p:nvPr>
            <p:extLst>
              <p:ext uri="{D42A27DB-BD31-4B8C-83A1-F6EECF244321}">
                <p14:modId xmlns:p14="http://schemas.microsoft.com/office/powerpoint/2010/main" val="2616606923"/>
              </p:ext>
            </p:extLst>
          </p:nvPr>
        </p:nvGraphicFramePr>
        <p:xfrm>
          <a:off x="156416" y="1453092"/>
          <a:ext cx="7307956" cy="4771540"/>
        </p:xfrm>
        <a:graphic>
          <a:graphicData uri="http://schemas.openxmlformats.org/drawingml/2006/table">
            <a:tbl>
              <a:tblPr firstRow="1">
                <a:tableStyleId>{284E427A-3D55-4303-BF80-6455036E1DE7}</a:tableStyleId>
              </a:tblPr>
              <a:tblGrid>
                <a:gridCol w="1367584">
                  <a:extLst>
                    <a:ext uri="{9D8B030D-6E8A-4147-A177-3AD203B41FA5}">
                      <a16:colId xmlns:a16="http://schemas.microsoft.com/office/drawing/2014/main" val="20000"/>
                    </a:ext>
                  </a:extLst>
                </a:gridCol>
                <a:gridCol w="5940372">
                  <a:extLst>
                    <a:ext uri="{9D8B030D-6E8A-4147-A177-3AD203B41FA5}">
                      <a16:colId xmlns:a16="http://schemas.microsoft.com/office/drawing/2014/main" val="20001"/>
                    </a:ext>
                  </a:extLst>
                </a:gridCol>
              </a:tblGrid>
              <a:tr h="319561">
                <a:tc gridSpan="2">
                  <a:txBody>
                    <a:bodyPr/>
                    <a:lstStyle/>
                    <a:p>
                      <a:pPr marL="0" marR="0" lvl="0" indent="0" algn="l" rtl="0">
                        <a:lnSpc>
                          <a:spcPct val="100000"/>
                        </a:lnSpc>
                        <a:spcBef>
                          <a:spcPts val="0"/>
                        </a:spcBef>
                        <a:spcAft>
                          <a:spcPts val="0"/>
                        </a:spcAft>
                        <a:buNone/>
                      </a:pPr>
                      <a:r>
                        <a:rPr lang="en-US" sz="1800" b="1" u="none" strike="noStrike" cap="none" dirty="0">
                          <a:solidFill>
                            <a:srgbClr val="FFFFFF"/>
                          </a:solidFill>
                        </a:rPr>
                        <a:t>American Society of Anesthesiologists physical status (ASA-PS)​</a:t>
                      </a:r>
                      <a:endParaRPr sz="1800" b="1" i="0" u="none" strike="noStrike" cap="none" dirty="0">
                        <a:solidFill>
                          <a:srgbClr val="FFFFFF"/>
                        </a:solidFill>
                      </a:endParaRPr>
                    </a:p>
                  </a:txBody>
                  <a:tcPr marL="76275" marR="76275" marT="38150" marB="38150"/>
                </a:tc>
                <a:tc hMerge="1">
                  <a:txBody>
                    <a:bodyPr/>
                    <a:lstStyle/>
                    <a:p>
                      <a:endParaRPr lang="en-US"/>
                    </a:p>
                  </a:txBody>
                  <a:tcPr/>
                </a:tc>
                <a:extLst>
                  <a:ext uri="{0D108BD9-81ED-4DB2-BD59-A6C34878D82A}">
                    <a16:rowId xmlns:a16="http://schemas.microsoft.com/office/drawing/2014/main" val="10000"/>
                  </a:ext>
                </a:extLst>
              </a:tr>
              <a:tr h="631560">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Phân độ​</a:t>
                      </a:r>
                      <a:endParaRPr sz="1800" b="0" i="0" u="none" strike="noStrike" cap="none">
                        <a:solidFill>
                          <a:srgbClr val="000000"/>
                        </a:solidFill>
                      </a:endParaRPr>
                    </a:p>
                  </a:txBody>
                  <a:tcPr marL="76275" marR="76275" marT="38150" marB="38150" anchor="ctr"/>
                </a:tc>
                <a:tc>
                  <a:txBody>
                    <a:bodyPr/>
                    <a:lstStyle/>
                    <a:p>
                      <a:pPr marL="0" marR="0" lvl="0" indent="0" algn="l" rtl="0">
                        <a:lnSpc>
                          <a:spcPct val="100000"/>
                        </a:lnSpc>
                        <a:spcBef>
                          <a:spcPts val="0"/>
                        </a:spcBef>
                        <a:spcAft>
                          <a:spcPts val="0"/>
                        </a:spcAft>
                        <a:buNone/>
                      </a:pPr>
                      <a:r>
                        <a:rPr lang="en-US" sz="1800" b="0" u="none" strike="noStrike" cap="none" dirty="0" err="1">
                          <a:solidFill>
                            <a:srgbClr val="000000"/>
                          </a:solidFill>
                        </a:rPr>
                        <a:t>Tiêu</a:t>
                      </a:r>
                      <a:r>
                        <a:rPr lang="en-US" sz="1800" b="0" u="none" strike="noStrike" cap="none" dirty="0">
                          <a:solidFill>
                            <a:srgbClr val="000000"/>
                          </a:solidFill>
                        </a:rPr>
                        <a:t> </a:t>
                      </a:r>
                      <a:r>
                        <a:rPr lang="en-US" sz="1800" b="0" u="none" strike="noStrike" cap="none" dirty="0" err="1">
                          <a:solidFill>
                            <a:srgbClr val="000000"/>
                          </a:solidFill>
                        </a:rPr>
                        <a:t>chí</a:t>
                      </a:r>
                      <a:r>
                        <a:rPr lang="en-US" sz="1800" b="0" u="none" strike="noStrike" cap="none" dirty="0">
                          <a:solidFill>
                            <a:srgbClr val="000000"/>
                          </a:solidFill>
                        </a:rPr>
                        <a:t>​</a:t>
                      </a:r>
                      <a:endParaRPr sz="1800" b="0" i="0" u="none" strike="noStrike" cap="none" dirty="0">
                        <a:solidFill>
                          <a:srgbClr val="000000"/>
                        </a:solidFill>
                      </a:endParaRPr>
                    </a:p>
                  </a:txBody>
                  <a:tcPr marL="76275" marR="76275" marT="38150" marB="38150" anchor="ctr"/>
                </a:tc>
                <a:extLst>
                  <a:ext uri="{0D108BD9-81ED-4DB2-BD59-A6C34878D82A}">
                    <a16:rowId xmlns:a16="http://schemas.microsoft.com/office/drawing/2014/main" val="10001"/>
                  </a:ext>
                </a:extLst>
              </a:tr>
              <a:tr h="631560">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ASA I​</a:t>
                      </a:r>
                      <a:endParaRPr sz="1800" b="0" i="0" u="none" strike="noStrike" cap="none">
                        <a:solidFill>
                          <a:srgbClr val="000000"/>
                        </a:solidFill>
                      </a:endParaRPr>
                    </a:p>
                  </a:txBody>
                  <a:tcPr marL="76275" marR="76275" marT="38150" marB="38150" anchor="ctr"/>
                </a:tc>
                <a:tc>
                  <a:txBody>
                    <a:bodyPr/>
                    <a:lstStyle/>
                    <a:p>
                      <a:pPr marL="0" marR="0" lvl="0" indent="0" algn="l" rtl="0">
                        <a:lnSpc>
                          <a:spcPct val="100000"/>
                        </a:lnSpc>
                        <a:spcBef>
                          <a:spcPts val="0"/>
                        </a:spcBef>
                        <a:spcAft>
                          <a:spcPts val="0"/>
                        </a:spcAft>
                        <a:buNone/>
                      </a:pPr>
                      <a:r>
                        <a:rPr lang="en-US" sz="1800" b="0" u="none" strike="noStrike" cap="none" dirty="0">
                          <a:solidFill>
                            <a:srgbClr val="000000"/>
                          </a:solidFill>
                        </a:rPr>
                        <a:t>Bình </a:t>
                      </a:r>
                      <a:r>
                        <a:rPr lang="en-US" sz="1800" b="0" u="none" strike="noStrike" cap="none" dirty="0" err="1">
                          <a:solidFill>
                            <a:srgbClr val="000000"/>
                          </a:solidFill>
                        </a:rPr>
                        <a:t>thường</a:t>
                      </a:r>
                      <a:r>
                        <a:rPr lang="en-US" sz="1800" b="0" u="none" strike="noStrike" cap="none" dirty="0">
                          <a:solidFill>
                            <a:srgbClr val="000000"/>
                          </a:solidFill>
                        </a:rPr>
                        <a:t>, </a:t>
                      </a:r>
                      <a:r>
                        <a:rPr lang="en-US" sz="1800" b="0" u="none" strike="noStrike" cap="none" dirty="0" err="1">
                          <a:solidFill>
                            <a:srgbClr val="000000"/>
                          </a:solidFill>
                        </a:rPr>
                        <a:t>khoẻ</a:t>
                      </a:r>
                      <a:r>
                        <a:rPr lang="en-US" sz="1800" b="0" u="none" strike="noStrike" cap="none" dirty="0">
                          <a:solidFill>
                            <a:srgbClr val="000000"/>
                          </a:solidFill>
                        </a:rPr>
                        <a:t> </a:t>
                      </a:r>
                      <a:r>
                        <a:rPr lang="en-US" sz="1800" b="0" u="none" strike="noStrike" cap="none" dirty="0" err="1">
                          <a:solidFill>
                            <a:srgbClr val="000000"/>
                          </a:solidFill>
                        </a:rPr>
                        <a:t>mạnh</a:t>
                      </a:r>
                      <a:r>
                        <a:rPr lang="en-US" sz="1800" b="0" u="none" strike="noStrike" cap="none" dirty="0">
                          <a:solidFill>
                            <a:srgbClr val="000000"/>
                          </a:solidFill>
                        </a:rPr>
                        <a:t>​</a:t>
                      </a:r>
                      <a:endParaRPr sz="1800" b="0" i="0" u="none" strike="noStrike" cap="none" dirty="0">
                        <a:solidFill>
                          <a:srgbClr val="000000"/>
                        </a:solidFill>
                      </a:endParaRPr>
                    </a:p>
                  </a:txBody>
                  <a:tcPr marL="76275" marR="76275" marT="38150" marB="38150" anchor="ctr"/>
                </a:tc>
                <a:extLst>
                  <a:ext uri="{0D108BD9-81ED-4DB2-BD59-A6C34878D82A}">
                    <a16:rowId xmlns:a16="http://schemas.microsoft.com/office/drawing/2014/main" val="10002"/>
                  </a:ext>
                </a:extLst>
              </a:tr>
              <a:tr h="631560">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ASA II​</a:t>
                      </a:r>
                      <a:endParaRPr sz="1800" b="0" i="0" u="none" strike="noStrike" cap="none">
                        <a:solidFill>
                          <a:srgbClr val="000000"/>
                        </a:solidFill>
                      </a:endParaRPr>
                    </a:p>
                  </a:txBody>
                  <a:tcPr marL="76275" marR="76275" marT="38150" marB="38150" anchor="ctr"/>
                </a:tc>
                <a:tc>
                  <a:txBody>
                    <a:bodyPr/>
                    <a:lstStyle/>
                    <a:p>
                      <a:pPr marL="0" marR="0" lvl="0" indent="0" algn="l" rtl="0">
                        <a:lnSpc>
                          <a:spcPct val="100000"/>
                        </a:lnSpc>
                        <a:spcBef>
                          <a:spcPts val="0"/>
                        </a:spcBef>
                        <a:spcAft>
                          <a:spcPts val="0"/>
                        </a:spcAft>
                        <a:buNone/>
                      </a:pPr>
                      <a:r>
                        <a:rPr lang="en-US" sz="1800" b="0" u="none" strike="noStrike" cap="none" dirty="0" err="1">
                          <a:solidFill>
                            <a:srgbClr val="000000"/>
                          </a:solidFill>
                        </a:rPr>
                        <a:t>Bệnh</a:t>
                      </a:r>
                      <a:r>
                        <a:rPr lang="en-US" sz="1800" b="0" u="none" strike="noStrike" cap="none" dirty="0">
                          <a:solidFill>
                            <a:srgbClr val="000000"/>
                          </a:solidFill>
                        </a:rPr>
                        <a:t> </a:t>
                      </a:r>
                      <a:r>
                        <a:rPr lang="en-US" sz="1800" b="0" u="none" strike="noStrike" cap="none" dirty="0" err="1">
                          <a:solidFill>
                            <a:srgbClr val="000000"/>
                          </a:solidFill>
                        </a:rPr>
                        <a:t>toàn</a:t>
                      </a:r>
                      <a:r>
                        <a:rPr lang="en-US" sz="1800" b="0" u="none" strike="noStrike" cap="none" dirty="0">
                          <a:solidFill>
                            <a:srgbClr val="000000"/>
                          </a:solidFill>
                        </a:rPr>
                        <a:t> </a:t>
                      </a:r>
                      <a:r>
                        <a:rPr lang="en-US" sz="1800" b="0" u="none" strike="noStrike" cap="none" dirty="0" err="1">
                          <a:solidFill>
                            <a:srgbClr val="000000"/>
                          </a:solidFill>
                        </a:rPr>
                        <a:t>thân</a:t>
                      </a:r>
                      <a:r>
                        <a:rPr lang="en-US" sz="1800" b="0" u="none" strike="noStrike" cap="none" dirty="0">
                          <a:solidFill>
                            <a:srgbClr val="000000"/>
                          </a:solidFill>
                        </a:rPr>
                        <a:t> </a:t>
                      </a:r>
                      <a:r>
                        <a:rPr lang="en-US" sz="1800" b="0" u="none" strike="noStrike" cap="none" dirty="0" err="1">
                          <a:solidFill>
                            <a:srgbClr val="000000"/>
                          </a:solidFill>
                        </a:rPr>
                        <a:t>nhẹ</a:t>
                      </a:r>
                      <a:r>
                        <a:rPr lang="en-US" sz="1800" b="0" u="none" strike="noStrike" cap="none" dirty="0">
                          <a:solidFill>
                            <a:srgbClr val="000000"/>
                          </a:solidFill>
                        </a:rPr>
                        <a:t>, </a:t>
                      </a:r>
                      <a:r>
                        <a:rPr lang="en-US" sz="1800" b="0" u="none" strike="noStrike" cap="none" dirty="0" err="1">
                          <a:solidFill>
                            <a:srgbClr val="000000"/>
                          </a:solidFill>
                        </a:rPr>
                        <a:t>không</a:t>
                      </a:r>
                      <a:r>
                        <a:rPr lang="en-US" sz="1800" b="0" u="none" strike="noStrike" cap="none" dirty="0">
                          <a:solidFill>
                            <a:srgbClr val="000000"/>
                          </a:solidFill>
                        </a:rPr>
                        <a:t> </a:t>
                      </a:r>
                      <a:r>
                        <a:rPr lang="en-US" sz="1800" b="0" u="none" strike="noStrike" cap="none" dirty="0" err="1">
                          <a:solidFill>
                            <a:srgbClr val="000000"/>
                          </a:solidFill>
                        </a:rPr>
                        <a:t>giới</a:t>
                      </a:r>
                      <a:r>
                        <a:rPr lang="en-US" sz="1800" b="0" u="none" strike="noStrike" cap="none" dirty="0">
                          <a:solidFill>
                            <a:srgbClr val="000000"/>
                          </a:solidFill>
                        </a:rPr>
                        <a:t> </a:t>
                      </a:r>
                      <a:r>
                        <a:rPr lang="en-US" sz="1800" b="0" u="none" strike="noStrike" cap="none" dirty="0" err="1">
                          <a:solidFill>
                            <a:srgbClr val="000000"/>
                          </a:solidFill>
                        </a:rPr>
                        <a:t>hạn</a:t>
                      </a:r>
                      <a:r>
                        <a:rPr lang="en-US" sz="1800" b="0" u="none" strike="noStrike" cap="none" dirty="0">
                          <a:solidFill>
                            <a:srgbClr val="000000"/>
                          </a:solidFill>
                        </a:rPr>
                        <a:t> </a:t>
                      </a:r>
                      <a:r>
                        <a:rPr lang="en-US" sz="1800" b="0" u="none" strike="noStrike" cap="none" dirty="0" err="1">
                          <a:solidFill>
                            <a:srgbClr val="000000"/>
                          </a:solidFill>
                        </a:rPr>
                        <a:t>chức</a:t>
                      </a:r>
                      <a:r>
                        <a:rPr lang="en-US" sz="1800" b="0" u="none" strike="noStrike" cap="none" dirty="0">
                          <a:solidFill>
                            <a:srgbClr val="000000"/>
                          </a:solidFill>
                        </a:rPr>
                        <a:t> </a:t>
                      </a:r>
                      <a:r>
                        <a:rPr lang="en-US" sz="1800" b="0" u="none" strike="noStrike" cap="none" dirty="0" err="1">
                          <a:solidFill>
                            <a:srgbClr val="000000"/>
                          </a:solidFill>
                        </a:rPr>
                        <a:t>năng</a:t>
                      </a:r>
                      <a:r>
                        <a:rPr lang="en-US" sz="1800" b="0" u="none" strike="noStrike" cap="none" dirty="0">
                          <a:solidFill>
                            <a:srgbClr val="000000"/>
                          </a:solidFill>
                        </a:rPr>
                        <a:t> </a:t>
                      </a:r>
                      <a:r>
                        <a:rPr lang="en-US" sz="1800" b="0" u="none" strike="noStrike" cap="none" dirty="0" err="1">
                          <a:solidFill>
                            <a:srgbClr val="000000"/>
                          </a:solidFill>
                        </a:rPr>
                        <a:t>đáng</a:t>
                      </a:r>
                      <a:r>
                        <a:rPr lang="en-US" sz="1800" b="0" u="none" strike="noStrike" cap="none" dirty="0">
                          <a:solidFill>
                            <a:srgbClr val="000000"/>
                          </a:solidFill>
                        </a:rPr>
                        <a:t> </a:t>
                      </a:r>
                      <a:r>
                        <a:rPr lang="en-US" sz="1800" b="0" u="none" strike="noStrike" cap="none" dirty="0" err="1">
                          <a:solidFill>
                            <a:srgbClr val="000000"/>
                          </a:solidFill>
                        </a:rPr>
                        <a:t>kể</a:t>
                      </a:r>
                      <a:r>
                        <a:rPr lang="en-US" sz="1800" b="0" u="none" strike="noStrike" cap="none" dirty="0">
                          <a:solidFill>
                            <a:srgbClr val="000000"/>
                          </a:solidFill>
                        </a:rPr>
                        <a:t>​</a:t>
                      </a:r>
                      <a:endParaRPr sz="1800" b="0" i="0" u="none" strike="noStrike" cap="none" dirty="0">
                        <a:solidFill>
                          <a:srgbClr val="000000"/>
                        </a:solidFill>
                      </a:endParaRPr>
                    </a:p>
                  </a:txBody>
                  <a:tcPr marL="76275" marR="76275" marT="38150" marB="38150" anchor="ctr"/>
                </a:tc>
                <a:extLst>
                  <a:ext uri="{0D108BD9-81ED-4DB2-BD59-A6C34878D82A}">
                    <a16:rowId xmlns:a16="http://schemas.microsoft.com/office/drawing/2014/main" val="10003"/>
                  </a:ext>
                </a:extLst>
              </a:tr>
              <a:tr h="631560">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ASA III​</a:t>
                      </a:r>
                      <a:endParaRPr sz="1800" b="0" i="0" u="none" strike="noStrike" cap="none">
                        <a:solidFill>
                          <a:srgbClr val="000000"/>
                        </a:solidFill>
                      </a:endParaRPr>
                    </a:p>
                  </a:txBody>
                  <a:tcPr marL="76275" marR="76275" marT="38150" marB="38150" anchor="ctr"/>
                </a:tc>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Bệnh toàn thân nặng, hạn chế chức năng đáng kể​</a:t>
                      </a:r>
                      <a:endParaRPr sz="1800" b="0" i="0" u="none" strike="noStrike" cap="none">
                        <a:solidFill>
                          <a:srgbClr val="000000"/>
                        </a:solidFill>
                      </a:endParaRPr>
                    </a:p>
                  </a:txBody>
                  <a:tcPr marL="76275" marR="76275" marT="38150" marB="38150" anchor="ctr"/>
                </a:tc>
                <a:extLst>
                  <a:ext uri="{0D108BD9-81ED-4DB2-BD59-A6C34878D82A}">
                    <a16:rowId xmlns:a16="http://schemas.microsoft.com/office/drawing/2014/main" val="10004"/>
                  </a:ext>
                </a:extLst>
              </a:tr>
              <a:tr h="631560">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ASA IV​</a:t>
                      </a:r>
                      <a:endParaRPr sz="1800" b="0" i="0" u="none" strike="noStrike" cap="none">
                        <a:solidFill>
                          <a:srgbClr val="000000"/>
                        </a:solidFill>
                      </a:endParaRPr>
                    </a:p>
                  </a:txBody>
                  <a:tcPr marL="76275" marR="76275" marT="38150" marB="38150" anchor="ctr"/>
                </a:tc>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Bệnh toàn thân đe doạ tính mạng​</a:t>
                      </a:r>
                      <a:endParaRPr sz="1800" b="0" i="0" u="none" strike="noStrike" cap="none">
                        <a:solidFill>
                          <a:srgbClr val="000000"/>
                        </a:solidFill>
                      </a:endParaRPr>
                    </a:p>
                  </a:txBody>
                  <a:tcPr marL="76275" marR="76275" marT="38150" marB="38150" anchor="ctr"/>
                </a:tc>
                <a:extLst>
                  <a:ext uri="{0D108BD9-81ED-4DB2-BD59-A6C34878D82A}">
                    <a16:rowId xmlns:a16="http://schemas.microsoft.com/office/drawing/2014/main" val="10005"/>
                  </a:ext>
                </a:extLst>
              </a:tr>
              <a:tr h="631560">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ASA V​</a:t>
                      </a:r>
                      <a:endParaRPr sz="1800" b="0" i="0" u="none" strike="noStrike" cap="none">
                        <a:solidFill>
                          <a:srgbClr val="000000"/>
                        </a:solidFill>
                      </a:endParaRPr>
                    </a:p>
                  </a:txBody>
                  <a:tcPr marL="76275" marR="76275" marT="38150" marB="38150" anchor="ctr"/>
                </a:tc>
                <a:tc>
                  <a:txBody>
                    <a:bodyPr/>
                    <a:lstStyle/>
                    <a:p>
                      <a:pPr marL="0" marR="0" lvl="0" indent="0" algn="l" rtl="0">
                        <a:lnSpc>
                          <a:spcPct val="100000"/>
                        </a:lnSpc>
                        <a:spcBef>
                          <a:spcPts val="0"/>
                        </a:spcBef>
                        <a:spcAft>
                          <a:spcPts val="0"/>
                        </a:spcAft>
                        <a:buNone/>
                      </a:pPr>
                      <a:r>
                        <a:rPr lang="en-US" sz="1800" b="0" u="none" strike="noStrike" cap="none" dirty="0" err="1">
                          <a:solidFill>
                            <a:srgbClr val="000000"/>
                          </a:solidFill>
                        </a:rPr>
                        <a:t>Bệnh</a:t>
                      </a:r>
                      <a:r>
                        <a:rPr lang="en-US" sz="1800" b="0" u="none" strike="noStrike" cap="none" dirty="0">
                          <a:solidFill>
                            <a:srgbClr val="000000"/>
                          </a:solidFill>
                        </a:rPr>
                        <a:t> </a:t>
                      </a:r>
                      <a:r>
                        <a:rPr lang="en-US" sz="1800" b="0" u="none" strike="noStrike" cap="none" dirty="0" err="1">
                          <a:solidFill>
                            <a:srgbClr val="000000"/>
                          </a:solidFill>
                        </a:rPr>
                        <a:t>cần</a:t>
                      </a:r>
                      <a:r>
                        <a:rPr lang="en-US" sz="1800" b="0" u="none" strike="noStrike" cap="none" dirty="0">
                          <a:solidFill>
                            <a:srgbClr val="000000"/>
                          </a:solidFill>
                        </a:rPr>
                        <a:t> </a:t>
                      </a:r>
                      <a:r>
                        <a:rPr lang="en-US" sz="1800" b="0" u="none" strike="noStrike" cap="none" dirty="0" err="1">
                          <a:solidFill>
                            <a:srgbClr val="000000"/>
                          </a:solidFill>
                        </a:rPr>
                        <a:t>phẫu</a:t>
                      </a:r>
                      <a:r>
                        <a:rPr lang="en-US" sz="1800" b="0" u="none" strike="noStrike" cap="none" dirty="0">
                          <a:solidFill>
                            <a:srgbClr val="000000"/>
                          </a:solidFill>
                        </a:rPr>
                        <a:t> </a:t>
                      </a:r>
                      <a:r>
                        <a:rPr lang="en-US" sz="1800" b="0" u="none" strike="noStrike" cap="none" dirty="0" err="1">
                          <a:solidFill>
                            <a:srgbClr val="000000"/>
                          </a:solidFill>
                        </a:rPr>
                        <a:t>thuật</a:t>
                      </a:r>
                      <a:r>
                        <a:rPr lang="en-US" sz="1800" b="0" u="none" strike="noStrike" cap="none" dirty="0">
                          <a:solidFill>
                            <a:srgbClr val="000000"/>
                          </a:solidFill>
                        </a:rPr>
                        <a:t> </a:t>
                      </a:r>
                      <a:r>
                        <a:rPr lang="en-US" sz="1800" b="0" u="none" strike="noStrike" cap="none" dirty="0" err="1">
                          <a:solidFill>
                            <a:srgbClr val="000000"/>
                          </a:solidFill>
                        </a:rPr>
                        <a:t>tối</a:t>
                      </a:r>
                      <a:r>
                        <a:rPr lang="en-US" sz="1800" b="0" u="none" strike="noStrike" cap="none" dirty="0">
                          <a:solidFill>
                            <a:srgbClr val="000000"/>
                          </a:solidFill>
                        </a:rPr>
                        <a:t> </a:t>
                      </a:r>
                      <a:r>
                        <a:rPr lang="en-US" sz="1800" b="0" u="none" strike="noStrike" cap="none" dirty="0" err="1">
                          <a:solidFill>
                            <a:srgbClr val="000000"/>
                          </a:solidFill>
                        </a:rPr>
                        <a:t>cấp</a:t>
                      </a:r>
                      <a:r>
                        <a:rPr lang="en-US" sz="1800" b="0" u="none" strike="noStrike" cap="none" dirty="0">
                          <a:solidFill>
                            <a:srgbClr val="000000"/>
                          </a:solidFill>
                        </a:rPr>
                        <a:t>​</a:t>
                      </a:r>
                      <a:endParaRPr sz="1800" b="0" i="0" u="none" strike="noStrike" cap="none" dirty="0">
                        <a:solidFill>
                          <a:srgbClr val="000000"/>
                        </a:solidFill>
                      </a:endParaRPr>
                    </a:p>
                  </a:txBody>
                  <a:tcPr marL="76275" marR="76275" marT="38150" marB="38150" anchor="ctr"/>
                </a:tc>
                <a:extLst>
                  <a:ext uri="{0D108BD9-81ED-4DB2-BD59-A6C34878D82A}">
                    <a16:rowId xmlns:a16="http://schemas.microsoft.com/office/drawing/2014/main" val="10006"/>
                  </a:ext>
                </a:extLst>
              </a:tr>
              <a:tr h="631560">
                <a:tc>
                  <a:txBody>
                    <a:bodyPr/>
                    <a:lstStyle/>
                    <a:p>
                      <a:pPr marL="0" marR="0" lvl="0" indent="0" algn="l" rtl="0">
                        <a:lnSpc>
                          <a:spcPct val="100000"/>
                        </a:lnSpc>
                        <a:spcBef>
                          <a:spcPts val="0"/>
                        </a:spcBef>
                        <a:spcAft>
                          <a:spcPts val="0"/>
                        </a:spcAft>
                        <a:buNone/>
                      </a:pPr>
                      <a:r>
                        <a:rPr lang="en-US" sz="1800" b="0" u="none" strike="noStrike" cap="none">
                          <a:solidFill>
                            <a:srgbClr val="000000"/>
                          </a:solidFill>
                        </a:rPr>
                        <a:t>ASA VI​</a:t>
                      </a:r>
                      <a:endParaRPr sz="1800" b="0" i="0" u="none" strike="noStrike" cap="none">
                        <a:solidFill>
                          <a:srgbClr val="000000"/>
                        </a:solidFill>
                      </a:endParaRPr>
                    </a:p>
                  </a:txBody>
                  <a:tcPr marL="76275" marR="76275" marT="38150" marB="38150" anchor="ctr"/>
                </a:tc>
                <a:tc>
                  <a:txBody>
                    <a:bodyPr/>
                    <a:lstStyle/>
                    <a:p>
                      <a:pPr marL="0" marR="0" lvl="0" indent="0" algn="l" rtl="0">
                        <a:lnSpc>
                          <a:spcPct val="100000"/>
                        </a:lnSpc>
                        <a:spcBef>
                          <a:spcPts val="0"/>
                        </a:spcBef>
                        <a:spcAft>
                          <a:spcPts val="0"/>
                        </a:spcAft>
                        <a:buNone/>
                      </a:pPr>
                      <a:r>
                        <a:rPr lang="en-US" sz="1800" b="0" u="none" strike="noStrike" cap="none" dirty="0" err="1">
                          <a:solidFill>
                            <a:srgbClr val="000000"/>
                          </a:solidFill>
                        </a:rPr>
                        <a:t>Chết</a:t>
                      </a:r>
                      <a:r>
                        <a:rPr lang="en-US" sz="1800" b="0" u="none" strike="noStrike" cap="none" dirty="0">
                          <a:solidFill>
                            <a:srgbClr val="000000"/>
                          </a:solidFill>
                        </a:rPr>
                        <a:t> </a:t>
                      </a:r>
                      <a:r>
                        <a:rPr lang="en-US" sz="1800" b="0" u="none" strike="noStrike" cap="none" dirty="0" err="1">
                          <a:solidFill>
                            <a:srgbClr val="000000"/>
                          </a:solidFill>
                        </a:rPr>
                        <a:t>não</a:t>
                      </a:r>
                      <a:r>
                        <a:rPr lang="en-US" sz="1800" b="0" u="none" strike="noStrike" cap="none" dirty="0">
                          <a:solidFill>
                            <a:srgbClr val="000000"/>
                          </a:solidFill>
                        </a:rPr>
                        <a:t>​</a:t>
                      </a:r>
                      <a:endParaRPr sz="1800" b="0" i="0" u="none" strike="noStrike" cap="none" dirty="0">
                        <a:solidFill>
                          <a:srgbClr val="000000"/>
                        </a:solidFill>
                      </a:endParaRPr>
                    </a:p>
                  </a:txBody>
                  <a:tcPr marL="76275" marR="76275" marT="38150" marB="38150" anchor="ctr"/>
                </a:tc>
                <a:extLst>
                  <a:ext uri="{0D108BD9-81ED-4DB2-BD59-A6C34878D82A}">
                    <a16:rowId xmlns:a16="http://schemas.microsoft.com/office/drawing/2014/main" val="10007"/>
                  </a:ext>
                </a:extLst>
              </a:tr>
            </a:tbl>
          </a:graphicData>
        </a:graphic>
      </p:graphicFrame>
      <p:graphicFrame>
        <p:nvGraphicFramePr>
          <p:cNvPr id="8" name="Google Shape;586;p75">
            <a:extLst>
              <a:ext uri="{FF2B5EF4-FFF2-40B4-BE49-F238E27FC236}">
                <a16:creationId xmlns:a16="http://schemas.microsoft.com/office/drawing/2014/main" id="{452E08F9-A031-268B-FB74-546C5309D1BC}"/>
              </a:ext>
            </a:extLst>
          </p:cNvPr>
          <p:cNvGraphicFramePr/>
          <p:nvPr>
            <p:extLst>
              <p:ext uri="{D42A27DB-BD31-4B8C-83A1-F6EECF244321}">
                <p14:modId xmlns:p14="http://schemas.microsoft.com/office/powerpoint/2010/main" val="673782136"/>
              </p:ext>
            </p:extLst>
          </p:nvPr>
        </p:nvGraphicFramePr>
        <p:xfrm>
          <a:off x="7712658" y="1460123"/>
          <a:ext cx="4322926" cy="5390394"/>
        </p:xfrm>
        <a:graphic>
          <a:graphicData uri="http://schemas.openxmlformats.org/drawingml/2006/table">
            <a:tbl>
              <a:tblPr firstRow="1">
                <a:tableStyleId>{3C2FFA5D-87B4-456A-9821-1D502468CF0F}</a:tableStyleId>
              </a:tblPr>
              <a:tblGrid>
                <a:gridCol w="3274656">
                  <a:extLst>
                    <a:ext uri="{9D8B030D-6E8A-4147-A177-3AD203B41FA5}">
                      <a16:colId xmlns:a16="http://schemas.microsoft.com/office/drawing/2014/main" val="20000"/>
                    </a:ext>
                  </a:extLst>
                </a:gridCol>
                <a:gridCol w="1048270">
                  <a:extLst>
                    <a:ext uri="{9D8B030D-6E8A-4147-A177-3AD203B41FA5}">
                      <a16:colId xmlns:a16="http://schemas.microsoft.com/office/drawing/2014/main" val="20001"/>
                    </a:ext>
                  </a:extLst>
                </a:gridCol>
              </a:tblGrid>
              <a:tr h="233993">
                <a:tc gridSpan="2">
                  <a:txBody>
                    <a:bodyPr/>
                    <a:lstStyle/>
                    <a:p>
                      <a:pPr marL="0" marR="0" lvl="0" indent="0" algn="l" rtl="0">
                        <a:lnSpc>
                          <a:spcPct val="100000"/>
                        </a:lnSpc>
                        <a:spcBef>
                          <a:spcPts val="0"/>
                        </a:spcBef>
                        <a:spcAft>
                          <a:spcPts val="0"/>
                        </a:spcAft>
                        <a:buNone/>
                      </a:pPr>
                      <a:r>
                        <a:rPr lang="en-US" sz="1800" b="1" u="none" strike="noStrike" cap="none" dirty="0" err="1">
                          <a:solidFill>
                            <a:srgbClr val="FFFFFF"/>
                          </a:solidFill>
                        </a:rPr>
                        <a:t>Charlson</a:t>
                      </a:r>
                      <a:r>
                        <a:rPr lang="en-US" sz="1800" b="1" u="none" strike="noStrike" cap="none" dirty="0">
                          <a:solidFill>
                            <a:srgbClr val="FFFFFF"/>
                          </a:solidFill>
                        </a:rPr>
                        <a:t> Comorbidity Index (CCI)​</a:t>
                      </a:r>
                      <a:endParaRPr sz="1800" b="1" i="0" u="none" strike="noStrike" cap="none" dirty="0">
                        <a:solidFill>
                          <a:srgbClr val="FFFFFF"/>
                        </a:solidFill>
                      </a:endParaRPr>
                    </a:p>
                  </a:txBody>
                  <a:tcPr marL="67900" marR="67900" marT="33950" marB="33950"/>
                </a:tc>
                <a:tc hMerge="1">
                  <a:txBody>
                    <a:bodyPr/>
                    <a:lstStyle/>
                    <a:p>
                      <a:endParaRPr lang="en-US"/>
                    </a:p>
                  </a:txBody>
                  <a:tcPr/>
                </a:tc>
                <a:extLst>
                  <a:ext uri="{0D108BD9-81ED-4DB2-BD59-A6C34878D82A}">
                    <a16:rowId xmlns:a16="http://schemas.microsoft.com/office/drawing/2014/main" val="10000"/>
                  </a:ext>
                </a:extLst>
              </a:tr>
              <a:tr h="233993">
                <a:tc gridSpan="2">
                  <a:txBody>
                    <a:bodyPr/>
                    <a:lstStyle/>
                    <a:p>
                      <a:pPr marL="0" marR="0" lvl="0" indent="0" algn="l" rtl="0">
                        <a:lnSpc>
                          <a:spcPct val="100000"/>
                        </a:lnSpc>
                        <a:spcBef>
                          <a:spcPts val="0"/>
                        </a:spcBef>
                        <a:spcAft>
                          <a:spcPts val="0"/>
                        </a:spcAft>
                        <a:buNone/>
                      </a:pPr>
                      <a:r>
                        <a:rPr lang="en-US" sz="1800" b="1" u="none" strike="noStrike" cap="none">
                          <a:solidFill>
                            <a:srgbClr val="000000"/>
                          </a:solidFill>
                        </a:rPr>
                        <a:t>Bệnh kèm theo</a:t>
                      </a:r>
                      <a:r>
                        <a:rPr lang="en-US" sz="1800" b="0" u="none" strike="noStrike" cap="none">
                          <a:solidFill>
                            <a:srgbClr val="000000"/>
                          </a:solidFill>
                        </a:rPr>
                        <a:t>​</a:t>
                      </a:r>
                      <a:endParaRPr sz="1800" b="0" i="0" u="none" strike="noStrike" cap="none">
                        <a:solidFill>
                          <a:srgbClr val="000000"/>
                        </a:solidFill>
                      </a:endParaRPr>
                    </a:p>
                  </a:txBody>
                  <a:tcPr marL="67900" marR="67900" marT="33950" marB="33950" anchor="ctr"/>
                </a:tc>
                <a:tc hMerge="1">
                  <a:txBody>
                    <a:bodyPr/>
                    <a:lstStyle/>
                    <a:p>
                      <a:endParaRPr lang="en-US"/>
                    </a:p>
                  </a:txBody>
                  <a:tcPr/>
                </a:tc>
                <a:extLst>
                  <a:ext uri="{0D108BD9-81ED-4DB2-BD59-A6C34878D82A}">
                    <a16:rowId xmlns:a16="http://schemas.microsoft.com/office/drawing/2014/main" val="10001"/>
                  </a:ext>
                </a:extLst>
              </a:tr>
              <a:tr h="1922091">
                <a:tc>
                  <a:txBody>
                    <a:bodyPr/>
                    <a:lstStyle/>
                    <a:p>
                      <a:pPr marL="0" marR="0" lvl="0" indent="0" algn="l" rtl="0">
                        <a:lnSpc>
                          <a:spcPct val="100000"/>
                        </a:lnSpc>
                        <a:spcBef>
                          <a:spcPts val="0"/>
                        </a:spcBef>
                        <a:spcAft>
                          <a:spcPts val="0"/>
                        </a:spcAft>
                        <a:buNone/>
                      </a:pPr>
                      <a:r>
                        <a:rPr lang="en-US" sz="1600" b="0" u="none" strike="noStrike" cap="none" dirty="0" err="1">
                          <a:solidFill>
                            <a:srgbClr val="000000"/>
                          </a:solidFill>
                        </a:rPr>
                        <a:t>Nhồi</a:t>
                      </a:r>
                      <a:r>
                        <a:rPr lang="en-US" sz="1600" b="0" u="none" strike="noStrike" cap="none" dirty="0">
                          <a:solidFill>
                            <a:srgbClr val="000000"/>
                          </a:solidFill>
                        </a:rPr>
                        <a:t> </a:t>
                      </a:r>
                      <a:r>
                        <a:rPr lang="en-US" sz="1600" b="0" u="none" strike="noStrike" cap="none" dirty="0" err="1">
                          <a:solidFill>
                            <a:srgbClr val="000000"/>
                          </a:solidFill>
                        </a:rPr>
                        <a:t>máu</a:t>
                      </a:r>
                      <a:r>
                        <a:rPr lang="en-US" sz="1600" b="0" u="none" strike="noStrike" cap="none" dirty="0">
                          <a:solidFill>
                            <a:srgbClr val="000000"/>
                          </a:solidFill>
                        </a:rPr>
                        <a:t> </a:t>
                      </a:r>
                      <a:r>
                        <a:rPr lang="en-US" sz="1600" b="0" u="none" strike="noStrike" cap="none" dirty="0" err="1">
                          <a:solidFill>
                            <a:srgbClr val="000000"/>
                          </a:solidFill>
                        </a:rPr>
                        <a:t>cơ</a:t>
                      </a:r>
                      <a:r>
                        <a:rPr lang="en-US" sz="1600" b="0" u="none" strike="noStrike" cap="none" dirty="0">
                          <a:solidFill>
                            <a:srgbClr val="000000"/>
                          </a:solidFill>
                        </a:rPr>
                        <a:t> </a:t>
                      </a:r>
                      <a:r>
                        <a:rPr lang="en-US" sz="1600" b="0" u="none" strike="noStrike" cap="none" dirty="0" err="1">
                          <a:solidFill>
                            <a:srgbClr val="000000"/>
                          </a:solidFill>
                        </a:rPr>
                        <a:t>tim</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Suy</a:t>
                      </a:r>
                      <a:r>
                        <a:rPr lang="en-US" sz="1600" b="0" u="none" strike="noStrike" cap="none" dirty="0">
                          <a:solidFill>
                            <a:srgbClr val="000000"/>
                          </a:solidFill>
                        </a:rPr>
                        <a:t> </a:t>
                      </a:r>
                      <a:r>
                        <a:rPr lang="en-US" sz="1600" b="0" u="none" strike="noStrike" cap="none" dirty="0" err="1">
                          <a:solidFill>
                            <a:srgbClr val="000000"/>
                          </a:solidFill>
                        </a:rPr>
                        <a:t>tim</a:t>
                      </a:r>
                      <a:r>
                        <a:rPr lang="en-US" sz="1600" b="0" u="none" strike="noStrike" cap="none" dirty="0">
                          <a:solidFill>
                            <a:srgbClr val="000000"/>
                          </a:solidFill>
                        </a:rPr>
                        <a:t> sung </a:t>
                      </a:r>
                      <a:r>
                        <a:rPr lang="en-US" sz="1600" b="0" u="none" strike="noStrike" cap="none" dirty="0" err="1">
                          <a:solidFill>
                            <a:srgbClr val="000000"/>
                          </a:solidFill>
                        </a:rPr>
                        <a:t>huyết</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Bệnh</a:t>
                      </a:r>
                      <a:r>
                        <a:rPr lang="en-US" sz="1600" b="0" u="none" strike="noStrike" cap="none" dirty="0">
                          <a:solidFill>
                            <a:srgbClr val="000000"/>
                          </a:solidFill>
                        </a:rPr>
                        <a:t> </a:t>
                      </a:r>
                      <a:r>
                        <a:rPr lang="en-US" sz="1600" b="0" u="none" strike="noStrike" cap="none" dirty="0" err="1">
                          <a:solidFill>
                            <a:srgbClr val="000000"/>
                          </a:solidFill>
                        </a:rPr>
                        <a:t>mạch</a:t>
                      </a:r>
                      <a:r>
                        <a:rPr lang="en-US" sz="1600" b="0" u="none" strike="noStrike" cap="none" dirty="0">
                          <a:solidFill>
                            <a:srgbClr val="000000"/>
                          </a:solidFill>
                        </a:rPr>
                        <a:t> </a:t>
                      </a:r>
                      <a:r>
                        <a:rPr lang="en-US" sz="1600" b="0" u="none" strike="noStrike" cap="none" dirty="0" err="1">
                          <a:solidFill>
                            <a:srgbClr val="000000"/>
                          </a:solidFill>
                        </a:rPr>
                        <a:t>máu</a:t>
                      </a:r>
                      <a:r>
                        <a:rPr lang="en-US" sz="1600" b="0" u="none" strike="noStrike" cap="none" dirty="0">
                          <a:solidFill>
                            <a:srgbClr val="000000"/>
                          </a:solidFill>
                        </a:rPr>
                        <a:t> </a:t>
                      </a:r>
                      <a:r>
                        <a:rPr lang="en-US" sz="1600" b="0" u="none" strike="noStrike" cap="none" dirty="0" err="1">
                          <a:solidFill>
                            <a:srgbClr val="000000"/>
                          </a:solidFill>
                        </a:rPr>
                        <a:t>ngoại</a:t>
                      </a:r>
                      <a:r>
                        <a:rPr lang="en-US" sz="1600" b="0" u="none" strike="noStrike" cap="none" dirty="0">
                          <a:solidFill>
                            <a:srgbClr val="000000"/>
                          </a:solidFill>
                        </a:rPr>
                        <a:t> vi​</a:t>
                      </a:r>
                      <a:endParaRPr sz="1600" dirty="0"/>
                    </a:p>
                    <a:p>
                      <a:pPr marL="0" marR="0" lvl="0" indent="0" algn="l" rtl="0">
                        <a:lnSpc>
                          <a:spcPct val="100000"/>
                        </a:lnSpc>
                        <a:spcBef>
                          <a:spcPts val="0"/>
                        </a:spcBef>
                        <a:spcAft>
                          <a:spcPts val="0"/>
                        </a:spcAft>
                        <a:buNone/>
                      </a:pPr>
                      <a:r>
                        <a:rPr lang="en-US" sz="1600" b="0" u="none" strike="noStrike" cap="none" dirty="0">
                          <a:solidFill>
                            <a:srgbClr val="000000"/>
                          </a:solidFill>
                        </a:rPr>
                        <a:t>Sa </a:t>
                      </a:r>
                      <a:r>
                        <a:rPr lang="en-US" sz="1600" b="0" u="none" strike="noStrike" cap="none" dirty="0" err="1">
                          <a:solidFill>
                            <a:srgbClr val="000000"/>
                          </a:solidFill>
                        </a:rPr>
                        <a:t>sút</a:t>
                      </a:r>
                      <a:r>
                        <a:rPr lang="en-US" sz="1600" b="0" u="none" strike="noStrike" cap="none" dirty="0">
                          <a:solidFill>
                            <a:srgbClr val="000000"/>
                          </a:solidFill>
                        </a:rPr>
                        <a:t> </a:t>
                      </a:r>
                      <a:r>
                        <a:rPr lang="en-US" sz="1600" b="0" u="none" strike="noStrike" cap="none" dirty="0" err="1">
                          <a:solidFill>
                            <a:srgbClr val="000000"/>
                          </a:solidFill>
                        </a:rPr>
                        <a:t>trí</a:t>
                      </a:r>
                      <a:r>
                        <a:rPr lang="en-US" sz="1600" b="0" u="none" strike="noStrike" cap="none" dirty="0">
                          <a:solidFill>
                            <a:srgbClr val="000000"/>
                          </a:solidFill>
                        </a:rPr>
                        <a:t> </a:t>
                      </a:r>
                      <a:r>
                        <a:rPr lang="en-US" sz="1600" b="0" u="none" strike="noStrike" cap="none" dirty="0" err="1">
                          <a:solidFill>
                            <a:srgbClr val="000000"/>
                          </a:solidFill>
                        </a:rPr>
                        <a:t>tuệ</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Bệnh</a:t>
                      </a:r>
                      <a:r>
                        <a:rPr lang="en-US" sz="1600" b="0" u="none" strike="noStrike" cap="none" dirty="0">
                          <a:solidFill>
                            <a:srgbClr val="000000"/>
                          </a:solidFill>
                        </a:rPr>
                        <a:t> </a:t>
                      </a:r>
                      <a:r>
                        <a:rPr lang="en-US" sz="1600" b="0" u="none" strike="noStrike" cap="none" dirty="0" err="1">
                          <a:solidFill>
                            <a:srgbClr val="000000"/>
                          </a:solidFill>
                        </a:rPr>
                        <a:t>phổi</a:t>
                      </a:r>
                      <a:r>
                        <a:rPr lang="en-US" sz="1600" b="0" u="none" strike="noStrike" cap="none" dirty="0">
                          <a:solidFill>
                            <a:srgbClr val="000000"/>
                          </a:solidFill>
                        </a:rPr>
                        <a:t> </a:t>
                      </a:r>
                      <a:r>
                        <a:rPr lang="en-US" sz="1600" b="0" u="none" strike="noStrike" cap="none" dirty="0" err="1">
                          <a:solidFill>
                            <a:srgbClr val="000000"/>
                          </a:solidFill>
                        </a:rPr>
                        <a:t>mãn</a:t>
                      </a:r>
                      <a:r>
                        <a:rPr lang="en-US" sz="1600" b="0" u="none" strike="noStrike" cap="none" dirty="0">
                          <a:solidFill>
                            <a:srgbClr val="000000"/>
                          </a:solidFill>
                        </a:rPr>
                        <a:t> </a:t>
                      </a:r>
                      <a:r>
                        <a:rPr lang="en-US" sz="1600" b="0" u="none" strike="noStrike" cap="none" dirty="0" err="1">
                          <a:solidFill>
                            <a:srgbClr val="000000"/>
                          </a:solidFill>
                        </a:rPr>
                        <a:t>tính</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Bệnh</a:t>
                      </a:r>
                      <a:r>
                        <a:rPr lang="en-US" sz="1600" b="0" u="none" strike="noStrike" cap="none" dirty="0">
                          <a:solidFill>
                            <a:srgbClr val="000000"/>
                          </a:solidFill>
                        </a:rPr>
                        <a:t> </a:t>
                      </a:r>
                      <a:r>
                        <a:rPr lang="en-US" sz="1600" b="0" u="none" strike="noStrike" cap="none" dirty="0" err="1">
                          <a:solidFill>
                            <a:srgbClr val="000000"/>
                          </a:solidFill>
                        </a:rPr>
                        <a:t>mô</a:t>
                      </a:r>
                      <a:r>
                        <a:rPr lang="en-US" sz="1600" b="0" u="none" strike="noStrike" cap="none" dirty="0">
                          <a:solidFill>
                            <a:srgbClr val="000000"/>
                          </a:solidFill>
                        </a:rPr>
                        <a:t> </a:t>
                      </a:r>
                      <a:r>
                        <a:rPr lang="en-US" sz="1600" b="0" u="none" strike="noStrike" cap="none" dirty="0" err="1">
                          <a:solidFill>
                            <a:srgbClr val="000000"/>
                          </a:solidFill>
                        </a:rPr>
                        <a:t>liên</a:t>
                      </a:r>
                      <a:r>
                        <a:rPr lang="en-US" sz="1600" b="0" u="none" strike="noStrike" cap="none" dirty="0">
                          <a:solidFill>
                            <a:srgbClr val="000000"/>
                          </a:solidFill>
                        </a:rPr>
                        <a:t> </a:t>
                      </a:r>
                      <a:r>
                        <a:rPr lang="en-US" sz="1600" b="0" u="none" strike="noStrike" cap="none" dirty="0" err="1">
                          <a:solidFill>
                            <a:srgbClr val="000000"/>
                          </a:solidFill>
                        </a:rPr>
                        <a:t>kết</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Bệnh</a:t>
                      </a:r>
                      <a:r>
                        <a:rPr lang="en-US" sz="1600" b="0" u="none" strike="noStrike" cap="none" dirty="0">
                          <a:solidFill>
                            <a:srgbClr val="000000"/>
                          </a:solidFill>
                        </a:rPr>
                        <a:t> </a:t>
                      </a:r>
                      <a:r>
                        <a:rPr lang="en-US" sz="1600" b="0" u="none" strike="noStrike" cap="none" dirty="0" err="1">
                          <a:solidFill>
                            <a:srgbClr val="000000"/>
                          </a:solidFill>
                        </a:rPr>
                        <a:t>viêm</a:t>
                      </a:r>
                      <a:r>
                        <a:rPr lang="en-US" sz="1600" b="0" u="none" strike="noStrike" cap="none" dirty="0">
                          <a:solidFill>
                            <a:srgbClr val="000000"/>
                          </a:solidFill>
                        </a:rPr>
                        <a:t> </a:t>
                      </a:r>
                      <a:r>
                        <a:rPr lang="en-US" sz="1600" b="0" u="none" strike="noStrike" cap="none" dirty="0" err="1">
                          <a:solidFill>
                            <a:srgbClr val="000000"/>
                          </a:solidFill>
                        </a:rPr>
                        <a:t>loét</a:t>
                      </a:r>
                      <a:r>
                        <a:rPr lang="en-US" sz="1600" b="0" u="none" strike="noStrike" cap="none" dirty="0">
                          <a:solidFill>
                            <a:srgbClr val="000000"/>
                          </a:solidFill>
                        </a:rPr>
                        <a:t> </a:t>
                      </a:r>
                      <a:r>
                        <a:rPr lang="en-US" sz="1600" b="0" u="none" strike="noStrike" cap="none" dirty="0" err="1">
                          <a:solidFill>
                            <a:srgbClr val="000000"/>
                          </a:solidFill>
                        </a:rPr>
                        <a:t>dạ</a:t>
                      </a:r>
                      <a:r>
                        <a:rPr lang="en-US" sz="1600" b="0" u="none" strike="noStrike" cap="none" dirty="0">
                          <a:solidFill>
                            <a:srgbClr val="000000"/>
                          </a:solidFill>
                        </a:rPr>
                        <a:t> </a:t>
                      </a:r>
                      <a:r>
                        <a:rPr lang="en-US" sz="1600" b="0" u="none" strike="noStrike" cap="none" dirty="0" err="1">
                          <a:solidFill>
                            <a:srgbClr val="000000"/>
                          </a:solidFill>
                        </a:rPr>
                        <a:t>dày</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Bệnh</a:t>
                      </a:r>
                      <a:r>
                        <a:rPr lang="en-US" sz="1600" b="0" u="none" strike="noStrike" cap="none" dirty="0">
                          <a:solidFill>
                            <a:srgbClr val="000000"/>
                          </a:solidFill>
                        </a:rPr>
                        <a:t> </a:t>
                      </a:r>
                      <a:r>
                        <a:rPr lang="en-US" sz="1600" b="0" u="none" strike="noStrike" cap="none" dirty="0" err="1">
                          <a:solidFill>
                            <a:srgbClr val="000000"/>
                          </a:solidFill>
                        </a:rPr>
                        <a:t>gan</a:t>
                      </a:r>
                      <a:r>
                        <a:rPr lang="en-US" sz="1600" b="0" u="none" strike="noStrike" cap="none" dirty="0">
                          <a:solidFill>
                            <a:srgbClr val="000000"/>
                          </a:solidFill>
                        </a:rPr>
                        <a:t> </a:t>
                      </a:r>
                      <a:r>
                        <a:rPr lang="en-US" sz="1600" b="0" u="none" strike="noStrike" cap="none" dirty="0" err="1">
                          <a:solidFill>
                            <a:srgbClr val="000000"/>
                          </a:solidFill>
                        </a:rPr>
                        <a:t>nhẹ</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Đái</a:t>
                      </a:r>
                      <a:r>
                        <a:rPr lang="en-US" sz="1600" b="0" u="none" strike="noStrike" cap="none" dirty="0">
                          <a:solidFill>
                            <a:srgbClr val="000000"/>
                          </a:solidFill>
                        </a:rPr>
                        <a:t> </a:t>
                      </a:r>
                      <a:r>
                        <a:rPr lang="en-US" sz="1600" b="0" u="none" strike="noStrike" cap="none" dirty="0" err="1">
                          <a:solidFill>
                            <a:srgbClr val="000000"/>
                          </a:solidFill>
                        </a:rPr>
                        <a:t>tháo</a:t>
                      </a:r>
                      <a:r>
                        <a:rPr lang="en-US" sz="1600" b="0" u="none" strike="noStrike" cap="none" dirty="0">
                          <a:solidFill>
                            <a:srgbClr val="000000"/>
                          </a:solidFill>
                        </a:rPr>
                        <a:t> </a:t>
                      </a:r>
                      <a:r>
                        <a:rPr lang="en-US" sz="1600" b="0" u="none" strike="noStrike" cap="none" dirty="0" err="1">
                          <a:solidFill>
                            <a:srgbClr val="000000"/>
                          </a:solidFill>
                        </a:rPr>
                        <a:t>đường</a:t>
                      </a:r>
                      <a:r>
                        <a:rPr lang="en-US" sz="1600" b="0" u="none" strike="noStrike" cap="none" dirty="0">
                          <a:solidFill>
                            <a:srgbClr val="000000"/>
                          </a:solidFill>
                        </a:rPr>
                        <a:t> </a:t>
                      </a:r>
                      <a:r>
                        <a:rPr lang="en-US" sz="1600" b="0" u="none" strike="noStrike" cap="none" dirty="0" err="1">
                          <a:solidFill>
                            <a:srgbClr val="000000"/>
                          </a:solidFill>
                        </a:rPr>
                        <a:t>không</a:t>
                      </a:r>
                      <a:r>
                        <a:rPr lang="en-US" sz="1600" b="0" u="none" strike="noStrike" cap="none" dirty="0">
                          <a:solidFill>
                            <a:srgbClr val="000000"/>
                          </a:solidFill>
                        </a:rPr>
                        <a:t> </a:t>
                      </a:r>
                      <a:r>
                        <a:rPr lang="en-US" sz="1600" b="0" u="none" strike="noStrike" cap="none" dirty="0" err="1">
                          <a:solidFill>
                            <a:srgbClr val="000000"/>
                          </a:solidFill>
                        </a:rPr>
                        <a:t>biến</a:t>
                      </a:r>
                      <a:r>
                        <a:rPr lang="en-US" sz="1600" b="0" u="none" strike="noStrike" cap="none" dirty="0">
                          <a:solidFill>
                            <a:srgbClr val="000000"/>
                          </a:solidFill>
                        </a:rPr>
                        <a:t> </a:t>
                      </a:r>
                      <a:r>
                        <a:rPr lang="en-US" sz="1600" b="0" u="none" strike="noStrike" cap="none" dirty="0" err="1">
                          <a:solidFill>
                            <a:srgbClr val="000000"/>
                          </a:solidFill>
                        </a:rPr>
                        <a:t>chứng</a:t>
                      </a:r>
                      <a:r>
                        <a:rPr lang="en-US" sz="1600" b="0" u="none" strike="noStrike" cap="none" dirty="0">
                          <a:solidFill>
                            <a:srgbClr val="000000"/>
                          </a:solidFill>
                        </a:rPr>
                        <a:t>​</a:t>
                      </a:r>
                      <a:endParaRPr sz="1600" b="0" i="0" u="none" strike="noStrike" cap="none" dirty="0">
                        <a:solidFill>
                          <a:srgbClr val="000000"/>
                        </a:solidFill>
                      </a:endParaRPr>
                    </a:p>
                  </a:txBody>
                  <a:tcPr marL="67900" marR="67900" marT="33950" marB="33950" anchor="ctr"/>
                </a:tc>
                <a:tc>
                  <a:txBody>
                    <a:bodyPr/>
                    <a:lstStyle/>
                    <a:p>
                      <a:pPr marL="0" marR="0" lvl="0" indent="0" algn="ctr" rtl="0">
                        <a:lnSpc>
                          <a:spcPct val="100000"/>
                        </a:lnSpc>
                        <a:spcBef>
                          <a:spcPts val="0"/>
                        </a:spcBef>
                        <a:spcAft>
                          <a:spcPts val="0"/>
                        </a:spcAft>
                        <a:buNone/>
                      </a:pPr>
                      <a:r>
                        <a:rPr lang="en-US" sz="1600" b="0" u="none" strike="noStrike" cap="none" dirty="0">
                          <a:solidFill>
                            <a:srgbClr val="000000"/>
                          </a:solidFill>
                        </a:rPr>
                        <a:t>1​</a:t>
                      </a:r>
                      <a:endParaRPr sz="1600" b="0" i="0" u="none" strike="noStrike" cap="none" dirty="0">
                        <a:solidFill>
                          <a:srgbClr val="000000"/>
                        </a:solidFill>
                      </a:endParaRPr>
                    </a:p>
                  </a:txBody>
                  <a:tcPr marL="67900" marR="67900" marT="33950" marB="33950" anchor="ctr"/>
                </a:tc>
                <a:extLst>
                  <a:ext uri="{0D108BD9-81ED-4DB2-BD59-A6C34878D82A}">
                    <a16:rowId xmlns:a16="http://schemas.microsoft.com/office/drawing/2014/main" val="10002"/>
                  </a:ext>
                </a:extLst>
              </a:tr>
              <a:tr h="1546958">
                <a:tc>
                  <a:txBody>
                    <a:bodyPr/>
                    <a:lstStyle/>
                    <a:p>
                      <a:pPr marL="0" marR="0" lvl="0" indent="0" algn="l" rtl="0">
                        <a:lnSpc>
                          <a:spcPct val="100000"/>
                        </a:lnSpc>
                        <a:spcBef>
                          <a:spcPts val="0"/>
                        </a:spcBef>
                        <a:spcAft>
                          <a:spcPts val="0"/>
                        </a:spcAft>
                        <a:buNone/>
                      </a:pPr>
                      <a:r>
                        <a:rPr lang="en-US" sz="1600" b="0" u="none" strike="noStrike" cap="none" dirty="0" err="1">
                          <a:solidFill>
                            <a:srgbClr val="000000"/>
                          </a:solidFill>
                        </a:rPr>
                        <a:t>Liệt</a:t>
                      </a:r>
                      <a:r>
                        <a:rPr lang="en-US" sz="1600" b="0" u="none" strike="noStrike" cap="none" dirty="0">
                          <a:solidFill>
                            <a:srgbClr val="000000"/>
                          </a:solidFill>
                        </a:rPr>
                        <a:t> </a:t>
                      </a:r>
                      <a:r>
                        <a:rPr lang="en-US" sz="1600" b="0" u="none" strike="noStrike" cap="none" dirty="0" err="1">
                          <a:solidFill>
                            <a:srgbClr val="000000"/>
                          </a:solidFill>
                        </a:rPr>
                        <a:t>nửa</a:t>
                      </a:r>
                      <a:r>
                        <a:rPr lang="en-US" sz="1600" b="0" u="none" strike="noStrike" cap="none" dirty="0">
                          <a:solidFill>
                            <a:srgbClr val="000000"/>
                          </a:solidFill>
                        </a:rPr>
                        <a:t> </a:t>
                      </a:r>
                      <a:r>
                        <a:rPr lang="en-US" sz="1600" b="0" u="none" strike="noStrike" cap="none" dirty="0" err="1">
                          <a:solidFill>
                            <a:srgbClr val="000000"/>
                          </a:solidFill>
                        </a:rPr>
                        <a:t>người</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Bệnh</a:t>
                      </a:r>
                      <a:r>
                        <a:rPr lang="en-US" sz="1600" b="0" u="none" strike="noStrike" cap="none" dirty="0">
                          <a:solidFill>
                            <a:srgbClr val="000000"/>
                          </a:solidFill>
                        </a:rPr>
                        <a:t> </a:t>
                      </a:r>
                      <a:r>
                        <a:rPr lang="en-US" sz="1600" b="0" u="none" strike="noStrike" cap="none" dirty="0" err="1">
                          <a:solidFill>
                            <a:srgbClr val="000000"/>
                          </a:solidFill>
                        </a:rPr>
                        <a:t>thận</a:t>
                      </a:r>
                      <a:r>
                        <a:rPr lang="en-US" sz="1600" b="0" u="none" strike="noStrike" cap="none" dirty="0">
                          <a:solidFill>
                            <a:srgbClr val="000000"/>
                          </a:solidFill>
                        </a:rPr>
                        <a:t> </a:t>
                      </a:r>
                      <a:r>
                        <a:rPr lang="en-US" sz="1600" b="0" u="none" strike="noStrike" cap="none" dirty="0" err="1">
                          <a:solidFill>
                            <a:srgbClr val="000000"/>
                          </a:solidFill>
                        </a:rPr>
                        <a:t>mãn</a:t>
                      </a:r>
                      <a:r>
                        <a:rPr lang="en-US" sz="1600" b="0" u="none" strike="noStrike" cap="none" dirty="0">
                          <a:solidFill>
                            <a:srgbClr val="000000"/>
                          </a:solidFill>
                        </a:rPr>
                        <a:t> </a:t>
                      </a:r>
                      <a:r>
                        <a:rPr lang="en-US" sz="1600" b="0" u="none" strike="noStrike" cap="none" dirty="0" err="1">
                          <a:solidFill>
                            <a:srgbClr val="000000"/>
                          </a:solidFill>
                        </a:rPr>
                        <a:t>vừa</a:t>
                      </a:r>
                      <a:r>
                        <a:rPr lang="en-US" sz="1600" b="0" u="none" strike="noStrike" cap="none" dirty="0">
                          <a:solidFill>
                            <a:srgbClr val="000000"/>
                          </a:solidFill>
                        </a:rPr>
                        <a:t> </a:t>
                      </a:r>
                      <a:r>
                        <a:rPr lang="en-US" sz="1600" b="0" u="none" strike="noStrike" cap="none" dirty="0" err="1">
                          <a:solidFill>
                            <a:srgbClr val="000000"/>
                          </a:solidFill>
                        </a:rPr>
                        <a:t>hoặc</a:t>
                      </a:r>
                      <a:r>
                        <a:rPr lang="en-US" sz="1600" b="0" u="none" strike="noStrike" cap="none" dirty="0">
                          <a:solidFill>
                            <a:srgbClr val="000000"/>
                          </a:solidFill>
                        </a:rPr>
                        <a:t> </a:t>
                      </a:r>
                      <a:r>
                        <a:rPr lang="en-US" sz="1600" b="0" u="none" strike="noStrike" cap="none" dirty="0" err="1">
                          <a:solidFill>
                            <a:srgbClr val="000000"/>
                          </a:solidFill>
                        </a:rPr>
                        <a:t>nặng</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Đái</a:t>
                      </a:r>
                      <a:r>
                        <a:rPr lang="en-US" sz="1600" b="0" u="none" strike="noStrike" cap="none" dirty="0">
                          <a:solidFill>
                            <a:srgbClr val="000000"/>
                          </a:solidFill>
                        </a:rPr>
                        <a:t> </a:t>
                      </a:r>
                      <a:r>
                        <a:rPr lang="en-US" sz="1600" b="0" u="none" strike="noStrike" cap="none" dirty="0" err="1">
                          <a:solidFill>
                            <a:srgbClr val="000000"/>
                          </a:solidFill>
                        </a:rPr>
                        <a:t>tháo</a:t>
                      </a:r>
                      <a:r>
                        <a:rPr lang="en-US" sz="1600" b="0" u="none" strike="noStrike" cap="none" dirty="0">
                          <a:solidFill>
                            <a:srgbClr val="000000"/>
                          </a:solidFill>
                        </a:rPr>
                        <a:t> </a:t>
                      </a:r>
                      <a:r>
                        <a:rPr lang="en-US" sz="1600" b="0" u="none" strike="noStrike" cap="none" dirty="0" err="1">
                          <a:solidFill>
                            <a:srgbClr val="000000"/>
                          </a:solidFill>
                        </a:rPr>
                        <a:t>đường</a:t>
                      </a:r>
                      <a:r>
                        <a:rPr lang="en-US" sz="1600" b="0" u="none" strike="noStrike" cap="none" dirty="0">
                          <a:solidFill>
                            <a:srgbClr val="000000"/>
                          </a:solidFill>
                        </a:rPr>
                        <a:t> </a:t>
                      </a:r>
                      <a:r>
                        <a:rPr lang="en-US" sz="1600" b="0" u="none" strike="noStrike" cap="none" dirty="0" err="1">
                          <a:solidFill>
                            <a:srgbClr val="000000"/>
                          </a:solidFill>
                        </a:rPr>
                        <a:t>tổn</a:t>
                      </a:r>
                      <a:r>
                        <a:rPr lang="en-US" sz="1600" b="0" u="none" strike="noStrike" cap="none" dirty="0">
                          <a:solidFill>
                            <a:srgbClr val="000000"/>
                          </a:solidFill>
                        </a:rPr>
                        <a:t> </a:t>
                      </a:r>
                      <a:r>
                        <a:rPr lang="en-US" sz="1600" b="0" u="none" strike="noStrike" cap="none" dirty="0" err="1">
                          <a:solidFill>
                            <a:srgbClr val="000000"/>
                          </a:solidFill>
                        </a:rPr>
                        <a:t>thương</a:t>
                      </a:r>
                      <a:r>
                        <a:rPr lang="en-US" sz="1600" b="0" u="none" strike="noStrike" cap="none" dirty="0">
                          <a:solidFill>
                            <a:srgbClr val="000000"/>
                          </a:solidFill>
                        </a:rPr>
                        <a:t> </a:t>
                      </a:r>
                      <a:r>
                        <a:rPr lang="en-US" sz="1600" b="0" u="none" strike="noStrike" cap="none" dirty="0" err="1">
                          <a:solidFill>
                            <a:srgbClr val="000000"/>
                          </a:solidFill>
                        </a:rPr>
                        <a:t>tạng</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Bất</a:t>
                      </a:r>
                      <a:r>
                        <a:rPr lang="en-US" sz="1600" b="0" u="none" strike="noStrike" cap="none" dirty="0">
                          <a:solidFill>
                            <a:srgbClr val="000000"/>
                          </a:solidFill>
                        </a:rPr>
                        <a:t> </a:t>
                      </a:r>
                      <a:r>
                        <a:rPr lang="en-US" sz="1600" b="0" u="none" strike="noStrike" cap="none" dirty="0" err="1">
                          <a:solidFill>
                            <a:srgbClr val="000000"/>
                          </a:solidFill>
                        </a:rPr>
                        <a:t>kỳ</a:t>
                      </a:r>
                      <a:r>
                        <a:rPr lang="en-US" sz="1600" b="0" u="none" strike="noStrike" cap="none" dirty="0">
                          <a:solidFill>
                            <a:srgbClr val="000000"/>
                          </a:solidFill>
                        </a:rPr>
                        <a:t> </a:t>
                      </a:r>
                      <a:r>
                        <a:rPr lang="en-US" sz="1600" b="0" u="none" strike="noStrike" cap="none" dirty="0" err="1">
                          <a:solidFill>
                            <a:srgbClr val="000000"/>
                          </a:solidFill>
                        </a:rPr>
                        <a:t>khối</a:t>
                      </a:r>
                      <a:r>
                        <a:rPr lang="en-US" sz="1600" b="0" u="none" strike="noStrike" cap="none" dirty="0">
                          <a:solidFill>
                            <a:srgbClr val="000000"/>
                          </a:solidFill>
                        </a:rPr>
                        <a:t> u </a:t>
                      </a:r>
                      <a:r>
                        <a:rPr lang="en-US" sz="1600" b="0" u="none" strike="noStrike" cap="none" dirty="0" err="1">
                          <a:solidFill>
                            <a:srgbClr val="000000"/>
                          </a:solidFill>
                        </a:rPr>
                        <a:t>đặc</a:t>
                      </a:r>
                      <a:r>
                        <a:rPr lang="en-US" sz="1600" b="0" u="none" strike="noStrike" cap="none" dirty="0">
                          <a:solidFill>
                            <a:srgbClr val="000000"/>
                          </a:solidFill>
                        </a:rPr>
                        <a:t> ​</a:t>
                      </a:r>
                      <a:endParaRPr sz="1600" dirty="0"/>
                    </a:p>
                    <a:p>
                      <a:pPr marL="0" marR="0" lvl="0" indent="0" algn="l" rtl="0">
                        <a:lnSpc>
                          <a:spcPct val="100000"/>
                        </a:lnSpc>
                        <a:spcBef>
                          <a:spcPts val="0"/>
                        </a:spcBef>
                        <a:spcAft>
                          <a:spcPts val="0"/>
                        </a:spcAft>
                        <a:buNone/>
                      </a:pPr>
                      <a:r>
                        <a:rPr lang="en-US" sz="1600" b="0" u="none" strike="noStrike" cap="none" dirty="0" err="1">
                          <a:solidFill>
                            <a:srgbClr val="000000"/>
                          </a:solidFill>
                        </a:rPr>
                        <a:t>Bạch</a:t>
                      </a:r>
                      <a:r>
                        <a:rPr lang="en-US" sz="1600" b="0" u="none" strike="noStrike" cap="none" dirty="0">
                          <a:solidFill>
                            <a:srgbClr val="000000"/>
                          </a:solidFill>
                        </a:rPr>
                        <a:t> </a:t>
                      </a:r>
                      <a:r>
                        <a:rPr lang="en-US" sz="1600" b="0" u="none" strike="noStrike" cap="none" dirty="0" err="1">
                          <a:solidFill>
                            <a:srgbClr val="000000"/>
                          </a:solidFill>
                        </a:rPr>
                        <a:t>cầu</a:t>
                      </a:r>
                      <a:r>
                        <a:rPr lang="en-US" sz="1600" b="0" u="none" strike="noStrike" cap="none" dirty="0">
                          <a:solidFill>
                            <a:srgbClr val="000000"/>
                          </a:solidFill>
                        </a:rPr>
                        <a:t> </a:t>
                      </a:r>
                      <a:r>
                        <a:rPr lang="en-US" sz="1600" b="0" u="none" strike="noStrike" cap="none" dirty="0" err="1">
                          <a:solidFill>
                            <a:srgbClr val="000000"/>
                          </a:solidFill>
                        </a:rPr>
                        <a:t>cấp</a:t>
                      </a:r>
                      <a:r>
                        <a:rPr lang="en-US" sz="1600" b="0" u="none" strike="noStrike" cap="none" dirty="0">
                          <a:solidFill>
                            <a:srgbClr val="000000"/>
                          </a:solidFill>
                        </a:rPr>
                        <a:t> ​</a:t>
                      </a:r>
                      <a:endParaRPr sz="1600" dirty="0"/>
                    </a:p>
                    <a:p>
                      <a:pPr marL="0" marR="0" lvl="0" indent="0" algn="l" rtl="0">
                        <a:lnSpc>
                          <a:spcPct val="100000"/>
                        </a:lnSpc>
                        <a:spcBef>
                          <a:spcPts val="0"/>
                        </a:spcBef>
                        <a:spcAft>
                          <a:spcPts val="0"/>
                        </a:spcAft>
                        <a:buNone/>
                      </a:pPr>
                      <a:r>
                        <a:rPr lang="en-US" sz="1600" b="0" u="none" strike="noStrike" cap="none" dirty="0">
                          <a:solidFill>
                            <a:srgbClr val="000000"/>
                          </a:solidFill>
                        </a:rPr>
                        <a:t>U </a:t>
                      </a:r>
                      <a:r>
                        <a:rPr lang="en-US" sz="1600" b="0" u="none" strike="noStrike" cap="none" dirty="0" err="1">
                          <a:solidFill>
                            <a:srgbClr val="000000"/>
                          </a:solidFill>
                        </a:rPr>
                        <a:t>lympho</a:t>
                      </a:r>
                      <a:r>
                        <a:rPr lang="en-US" sz="1600" b="0" u="none" strike="noStrike" cap="none" dirty="0">
                          <a:solidFill>
                            <a:srgbClr val="000000"/>
                          </a:solidFill>
                        </a:rPr>
                        <a:t> </a:t>
                      </a:r>
                      <a:r>
                        <a:rPr lang="en-US" sz="1600" b="0" u="none" strike="noStrike" cap="none" dirty="0" err="1">
                          <a:solidFill>
                            <a:srgbClr val="000000"/>
                          </a:solidFill>
                        </a:rPr>
                        <a:t>ác</a:t>
                      </a:r>
                      <a:r>
                        <a:rPr lang="en-US" sz="1600" b="0" u="none" strike="noStrike" cap="none" dirty="0">
                          <a:solidFill>
                            <a:srgbClr val="000000"/>
                          </a:solidFill>
                        </a:rPr>
                        <a:t> </a:t>
                      </a:r>
                      <a:r>
                        <a:rPr lang="en-US" sz="1600" b="0" u="none" strike="noStrike" cap="none" dirty="0" err="1">
                          <a:solidFill>
                            <a:srgbClr val="000000"/>
                          </a:solidFill>
                        </a:rPr>
                        <a:t>tính</a:t>
                      </a:r>
                      <a:r>
                        <a:rPr lang="en-US" sz="1600" b="0" u="none" strike="noStrike" cap="none" dirty="0">
                          <a:solidFill>
                            <a:srgbClr val="000000"/>
                          </a:solidFill>
                        </a:rPr>
                        <a:t> ​</a:t>
                      </a:r>
                      <a:endParaRPr sz="1600" b="0" i="0" u="none" strike="noStrike" cap="none" dirty="0">
                        <a:solidFill>
                          <a:srgbClr val="000000"/>
                        </a:solidFill>
                      </a:endParaRPr>
                    </a:p>
                  </a:txBody>
                  <a:tcPr marL="67900" marR="67900" marT="33950" marB="33950" anchor="ctr"/>
                </a:tc>
                <a:tc>
                  <a:txBody>
                    <a:bodyPr/>
                    <a:lstStyle/>
                    <a:p>
                      <a:pPr marL="0" marR="0" lvl="0" indent="0" algn="ctr" rtl="0">
                        <a:lnSpc>
                          <a:spcPct val="100000"/>
                        </a:lnSpc>
                        <a:spcBef>
                          <a:spcPts val="0"/>
                        </a:spcBef>
                        <a:spcAft>
                          <a:spcPts val="0"/>
                        </a:spcAft>
                        <a:buNone/>
                      </a:pPr>
                      <a:r>
                        <a:rPr lang="en-US" sz="1600" b="0" u="none" strike="noStrike" cap="none" dirty="0">
                          <a:solidFill>
                            <a:srgbClr val="000000"/>
                          </a:solidFill>
                        </a:rPr>
                        <a:t>2​</a:t>
                      </a:r>
                      <a:endParaRPr sz="1600" b="0" i="0" u="none" strike="noStrike" cap="none" dirty="0">
                        <a:solidFill>
                          <a:srgbClr val="000000"/>
                        </a:solidFill>
                      </a:endParaRPr>
                    </a:p>
                  </a:txBody>
                  <a:tcPr marL="67900" marR="67900" marT="33950" marB="33950" anchor="ctr"/>
                </a:tc>
                <a:extLst>
                  <a:ext uri="{0D108BD9-81ED-4DB2-BD59-A6C34878D82A}">
                    <a16:rowId xmlns:a16="http://schemas.microsoft.com/office/drawing/2014/main" val="10003"/>
                  </a:ext>
                </a:extLst>
              </a:tr>
              <a:tr h="340956">
                <a:tc>
                  <a:txBody>
                    <a:bodyPr/>
                    <a:lstStyle/>
                    <a:p>
                      <a:pPr marL="0" marR="0" lvl="0" indent="0" algn="l" rtl="0">
                        <a:lnSpc>
                          <a:spcPct val="100000"/>
                        </a:lnSpc>
                        <a:spcBef>
                          <a:spcPts val="0"/>
                        </a:spcBef>
                        <a:spcAft>
                          <a:spcPts val="0"/>
                        </a:spcAft>
                        <a:buNone/>
                      </a:pPr>
                      <a:r>
                        <a:rPr lang="en-US" sz="1600" b="0" u="none" strike="noStrike" cap="none">
                          <a:solidFill>
                            <a:srgbClr val="000000"/>
                          </a:solidFill>
                        </a:rPr>
                        <a:t>Bệnh gan vừa hoặc nặng​</a:t>
                      </a:r>
                      <a:endParaRPr sz="1600" b="0" i="0" u="none" strike="noStrike" cap="none">
                        <a:solidFill>
                          <a:srgbClr val="000000"/>
                        </a:solidFill>
                      </a:endParaRPr>
                    </a:p>
                  </a:txBody>
                  <a:tcPr marL="67900" marR="67900" marT="33950" marB="33950" anchor="ctr"/>
                </a:tc>
                <a:tc>
                  <a:txBody>
                    <a:bodyPr/>
                    <a:lstStyle/>
                    <a:p>
                      <a:pPr marL="0" marR="0" lvl="0" indent="0" algn="ctr" rtl="0">
                        <a:lnSpc>
                          <a:spcPct val="100000"/>
                        </a:lnSpc>
                        <a:spcBef>
                          <a:spcPts val="0"/>
                        </a:spcBef>
                        <a:spcAft>
                          <a:spcPts val="0"/>
                        </a:spcAft>
                        <a:buNone/>
                      </a:pPr>
                      <a:r>
                        <a:rPr lang="en-US" sz="1600" b="0" u="none" strike="noStrike" cap="none">
                          <a:solidFill>
                            <a:srgbClr val="000000"/>
                          </a:solidFill>
                        </a:rPr>
                        <a:t>3​</a:t>
                      </a:r>
                      <a:endParaRPr sz="1600" b="0" i="0" u="none" strike="noStrike" cap="none">
                        <a:solidFill>
                          <a:srgbClr val="000000"/>
                        </a:solidFill>
                      </a:endParaRPr>
                    </a:p>
                  </a:txBody>
                  <a:tcPr marL="67900" marR="67900" marT="33950" marB="33950" anchor="ctr"/>
                </a:tc>
                <a:extLst>
                  <a:ext uri="{0D108BD9-81ED-4DB2-BD59-A6C34878D82A}">
                    <a16:rowId xmlns:a16="http://schemas.microsoft.com/office/drawing/2014/main" val="10004"/>
                  </a:ext>
                </a:extLst>
              </a:tr>
              <a:tr h="421560">
                <a:tc>
                  <a:txBody>
                    <a:bodyPr/>
                    <a:lstStyle/>
                    <a:p>
                      <a:pPr marL="0" marR="0" lvl="0" indent="0" algn="l" rtl="0">
                        <a:lnSpc>
                          <a:spcPct val="100000"/>
                        </a:lnSpc>
                        <a:spcBef>
                          <a:spcPts val="0"/>
                        </a:spcBef>
                        <a:spcAft>
                          <a:spcPts val="0"/>
                        </a:spcAft>
                        <a:buNone/>
                      </a:pPr>
                      <a:r>
                        <a:rPr lang="en-US" sz="1600" b="0" u="none" strike="noStrike" cap="none" dirty="0" err="1">
                          <a:solidFill>
                            <a:srgbClr val="000000"/>
                          </a:solidFill>
                        </a:rPr>
                        <a:t>Khối</a:t>
                      </a:r>
                      <a:r>
                        <a:rPr lang="en-US" sz="1600" b="0" u="none" strike="noStrike" cap="none" dirty="0">
                          <a:solidFill>
                            <a:srgbClr val="000000"/>
                          </a:solidFill>
                        </a:rPr>
                        <a:t> u di </a:t>
                      </a:r>
                      <a:r>
                        <a:rPr lang="en-US" sz="1600" b="0" u="none" strike="noStrike" cap="none" dirty="0" err="1">
                          <a:solidFill>
                            <a:srgbClr val="000000"/>
                          </a:solidFill>
                        </a:rPr>
                        <a:t>căn</a:t>
                      </a:r>
                      <a:r>
                        <a:rPr lang="en-US" sz="1600" b="0" u="none" strike="noStrike" cap="none" dirty="0">
                          <a:solidFill>
                            <a:srgbClr val="000000"/>
                          </a:solidFill>
                        </a:rPr>
                        <a:t>​</a:t>
                      </a:r>
                      <a:endParaRPr sz="1600" dirty="0"/>
                    </a:p>
                    <a:p>
                      <a:pPr marL="0" marR="0" lvl="0" indent="0" algn="l" rtl="0">
                        <a:lnSpc>
                          <a:spcPct val="100000"/>
                        </a:lnSpc>
                        <a:spcBef>
                          <a:spcPts val="0"/>
                        </a:spcBef>
                        <a:spcAft>
                          <a:spcPts val="0"/>
                        </a:spcAft>
                        <a:buNone/>
                      </a:pPr>
                      <a:r>
                        <a:rPr lang="en-US" sz="1600" b="0" u="none" strike="noStrike" cap="none" dirty="0">
                          <a:solidFill>
                            <a:srgbClr val="000000"/>
                          </a:solidFill>
                        </a:rPr>
                        <a:t>AIDs​</a:t>
                      </a:r>
                      <a:endParaRPr sz="1600" b="0" i="0" u="none" strike="noStrike" cap="none" dirty="0">
                        <a:solidFill>
                          <a:srgbClr val="000000"/>
                        </a:solidFill>
                      </a:endParaRPr>
                    </a:p>
                  </a:txBody>
                  <a:tcPr marL="67900" marR="67900" marT="33950" marB="33950" anchor="ctr"/>
                </a:tc>
                <a:tc>
                  <a:txBody>
                    <a:bodyPr/>
                    <a:lstStyle/>
                    <a:p>
                      <a:pPr marL="0" marR="0" lvl="0" indent="0" algn="ctr" rtl="0">
                        <a:lnSpc>
                          <a:spcPct val="100000"/>
                        </a:lnSpc>
                        <a:spcBef>
                          <a:spcPts val="0"/>
                        </a:spcBef>
                        <a:spcAft>
                          <a:spcPts val="0"/>
                        </a:spcAft>
                        <a:buNone/>
                      </a:pPr>
                      <a:r>
                        <a:rPr lang="en-US" sz="1600" b="0" u="none" strike="noStrike" cap="none" dirty="0">
                          <a:solidFill>
                            <a:srgbClr val="000000"/>
                          </a:solidFill>
                        </a:rPr>
                        <a:t>6​</a:t>
                      </a:r>
                      <a:endParaRPr sz="1600" b="0" i="0" u="none" strike="noStrike" cap="none" dirty="0">
                        <a:solidFill>
                          <a:srgbClr val="000000"/>
                        </a:solidFill>
                      </a:endParaRPr>
                    </a:p>
                  </a:txBody>
                  <a:tcPr marL="67900" marR="67900" marT="33950" marB="339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3536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4FA827-8CF5-E657-9CFE-CFC22091CE4F}"/>
              </a:ext>
            </a:extLst>
          </p:cNvPr>
          <p:cNvSpPr>
            <a:spLocks noGrp="1"/>
          </p:cNvSpPr>
          <p:nvPr>
            <p:ph type="title"/>
          </p:nvPr>
        </p:nvSpPr>
        <p:spPr/>
        <p:txBody>
          <a:bodyPr>
            <a:noAutofit/>
          </a:bodyPr>
          <a:lstStyle/>
          <a:p>
            <a:r>
              <a:rPr lang="en-US" dirty="0" err="1"/>
              <a:t>Điều</a:t>
            </a:r>
            <a:r>
              <a:rPr lang="en-US" dirty="0"/>
              <a:t> trị </a:t>
            </a:r>
            <a:r>
              <a:rPr lang="en-US" dirty="0" err="1"/>
              <a:t>viêm</a:t>
            </a:r>
            <a:r>
              <a:rPr lang="en-US" dirty="0"/>
              <a:t> </a:t>
            </a:r>
            <a:r>
              <a:rPr lang="en-US" dirty="0" err="1"/>
              <a:t>túi</a:t>
            </a:r>
            <a:r>
              <a:rPr lang="en-US" dirty="0"/>
              <a:t> </a:t>
            </a:r>
            <a:r>
              <a:rPr lang="en-US" dirty="0" err="1"/>
              <a:t>mật</a:t>
            </a:r>
            <a:r>
              <a:rPr lang="en-US" dirty="0"/>
              <a:t> </a:t>
            </a:r>
            <a:r>
              <a:rPr lang="en-US" dirty="0" err="1"/>
              <a:t>cấp</a:t>
            </a:r>
            <a:endParaRPr lang="en-US" dirty="0"/>
          </a:p>
        </p:txBody>
      </p:sp>
      <p:pic>
        <p:nvPicPr>
          <p:cNvPr id="2" name="Picture 2" descr="Diagram&#10;&#10;Description automatically generated">
            <a:extLst>
              <a:ext uri="{FF2B5EF4-FFF2-40B4-BE49-F238E27FC236}">
                <a16:creationId xmlns:a16="http://schemas.microsoft.com/office/drawing/2014/main" id="{8E06B18C-1288-E9A7-0839-59A82B608A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48712" y="1969136"/>
            <a:ext cx="6894576" cy="25509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3077">
            <a:extLst>
              <a:ext uri="{FF2B5EF4-FFF2-40B4-BE49-F238E27FC236}">
                <a16:creationId xmlns:a16="http://schemas.microsoft.com/office/drawing/2014/main" id="{EB718160-CF07-52A2-D2A2-440C77237A71}"/>
              </a:ext>
            </a:extLst>
          </p:cNvPr>
          <p:cNvSpPr txBox="1">
            <a:spLocks/>
          </p:cNvSpPr>
          <p:nvPr/>
        </p:nvSpPr>
        <p:spPr>
          <a:xfrm>
            <a:off x="2094307" y="4798577"/>
            <a:ext cx="8003385" cy="1428487"/>
          </a:xfrm>
          <a:prstGeom prst="rect">
            <a:avLst/>
          </a:prstGeom>
        </p:spPr>
        <p:txBody>
          <a:bodyPr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j-lt"/>
                <a:ea typeface="+mn-ea"/>
                <a:cs typeface="Calibri Light" panose="020F030202020403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j-lt"/>
                <a:ea typeface="+mn-ea"/>
                <a:cs typeface="Calibri Light" panose="020F030202020403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j-lt"/>
                <a:ea typeface="+mn-ea"/>
                <a:cs typeface="Calibri Light" panose="020F030202020403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j-lt"/>
                <a:ea typeface="+mn-ea"/>
                <a:cs typeface="Calibri Light" panose="020F030202020403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j-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vi-VN" sz="1400" i="1" dirty="0">
                <a:solidFill>
                  <a:srgbClr val="FFCE5A"/>
                </a:solidFill>
                <a:ea typeface="Times New Roman"/>
                <a:cs typeface="Times New Roman"/>
                <a:sym typeface="Times New Roman"/>
              </a:rPr>
              <a:t>Sơ đồ 1: Hướng điều trị viêm túi mật cấp độ I theo Tokyo Guidelines 2018</a:t>
            </a:r>
            <a:endParaRPr lang="vi-VN" sz="1400" dirty="0">
              <a:solidFill>
                <a:srgbClr val="FFCE5A"/>
              </a:solidFill>
              <a:ea typeface="Calibri"/>
              <a:cs typeface="Calibri"/>
              <a:sym typeface="Calibri"/>
            </a:endParaRPr>
          </a:p>
          <a:p>
            <a:pPr marL="0" indent="0" algn="ctr">
              <a:spcBef>
                <a:spcPts val="0"/>
              </a:spcBef>
              <a:buFont typeface="Arial" panose="020B0604020202020204" pitchFamily="34" charset="0"/>
              <a:buNone/>
            </a:pPr>
            <a:r>
              <a:rPr lang="el-GR" sz="1400" i="1" dirty="0">
                <a:solidFill>
                  <a:srgbClr val="FFCE5A"/>
                </a:solidFill>
                <a:ea typeface="Times New Roman"/>
                <a:cs typeface="Times New Roman"/>
                <a:sym typeface="Times New Roman"/>
              </a:rPr>
              <a:t>λ: </a:t>
            </a:r>
            <a:r>
              <a:rPr lang="vi-VN" sz="1400" i="1" dirty="0">
                <a:solidFill>
                  <a:srgbClr val="FFCE5A"/>
                </a:solidFill>
                <a:ea typeface="Times New Roman"/>
                <a:cs typeface="Times New Roman"/>
                <a:sym typeface="Times New Roman"/>
              </a:rPr>
              <a:t>CCI ≤ 5 và/hoặc ASA ≤ II (nguy cơ thấp)</a:t>
            </a:r>
            <a:endParaRPr lang="vi-VN" sz="1400" dirty="0">
              <a:solidFill>
                <a:srgbClr val="FFCE5A"/>
              </a:solidFill>
              <a:ea typeface="Calibri"/>
              <a:cs typeface="Calibri"/>
              <a:sym typeface="Calibri"/>
            </a:endParaRPr>
          </a:p>
          <a:p>
            <a:pPr marL="0" indent="0" algn="ctr">
              <a:spcBef>
                <a:spcPts val="0"/>
              </a:spcBef>
              <a:buFont typeface="Arial" panose="020B0604020202020204" pitchFamily="34" charset="0"/>
              <a:buNone/>
            </a:pPr>
            <a:r>
              <a:rPr lang="el-GR" sz="1400" i="1" dirty="0">
                <a:solidFill>
                  <a:srgbClr val="FFCE5A"/>
                </a:solidFill>
                <a:ea typeface="Times New Roman"/>
                <a:cs typeface="Times New Roman"/>
                <a:sym typeface="Times New Roman"/>
              </a:rPr>
              <a:t>μ: </a:t>
            </a:r>
            <a:r>
              <a:rPr lang="vi-VN" sz="1400" i="1" dirty="0">
                <a:solidFill>
                  <a:srgbClr val="FFCE5A"/>
                </a:solidFill>
                <a:ea typeface="Times New Roman"/>
                <a:cs typeface="Times New Roman"/>
                <a:sym typeface="Times New Roman"/>
              </a:rPr>
              <a:t>CCI ≥ 6 và/hoặc ASA ≥ III (không nguy cơ thấp)</a:t>
            </a:r>
            <a:endParaRPr lang="vi-VN" sz="1400" dirty="0">
              <a:solidFill>
                <a:srgbClr val="FFCE5A"/>
              </a:solidFill>
              <a:ea typeface="Calibri"/>
              <a:cs typeface="Calibri"/>
              <a:sym typeface="Calibri"/>
            </a:endParaRPr>
          </a:p>
          <a:p>
            <a:pPr marL="0" indent="0" algn="ctr">
              <a:spcBef>
                <a:spcPts val="0"/>
              </a:spcBef>
              <a:buFont typeface="Arial" panose="020B0604020202020204" pitchFamily="34" charset="0"/>
              <a:buNone/>
            </a:pPr>
            <a:r>
              <a:rPr lang="el-GR" sz="1400" i="1" dirty="0">
                <a:solidFill>
                  <a:srgbClr val="FFCE5A"/>
                </a:solidFill>
                <a:ea typeface="Times New Roman"/>
                <a:cs typeface="Times New Roman"/>
                <a:sym typeface="Times New Roman"/>
              </a:rPr>
              <a:t>Δ: </a:t>
            </a:r>
            <a:r>
              <a:rPr lang="vi-VN" sz="1400" i="1" dirty="0">
                <a:solidFill>
                  <a:srgbClr val="FFCE5A"/>
                </a:solidFill>
                <a:ea typeface="Times New Roman"/>
                <a:cs typeface="Times New Roman"/>
                <a:sym typeface="Times New Roman"/>
              </a:rPr>
              <a:t>có thể chuyển mổ mở nếu mổ nội soi khó khăn</a:t>
            </a:r>
            <a:endParaRPr lang="vi-VN" sz="1400" dirty="0">
              <a:solidFill>
                <a:srgbClr val="FFCE5A"/>
              </a:solidFill>
              <a:ea typeface="Calibri"/>
              <a:cs typeface="Calibri"/>
              <a:sym typeface="Calibri"/>
            </a:endParaRPr>
          </a:p>
        </p:txBody>
      </p:sp>
    </p:spTree>
    <p:extLst>
      <p:ext uri="{BB962C8B-B14F-4D97-AF65-F5344CB8AC3E}">
        <p14:creationId xmlns:p14="http://schemas.microsoft.com/office/powerpoint/2010/main" val="2205832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4FA827-8CF5-E657-9CFE-CFC22091CE4F}"/>
              </a:ext>
            </a:extLst>
          </p:cNvPr>
          <p:cNvSpPr>
            <a:spLocks noGrp="1"/>
          </p:cNvSpPr>
          <p:nvPr>
            <p:ph type="title"/>
          </p:nvPr>
        </p:nvSpPr>
        <p:spPr/>
        <p:txBody>
          <a:bodyPr>
            <a:noAutofit/>
          </a:bodyPr>
          <a:lstStyle/>
          <a:p>
            <a:r>
              <a:rPr lang="en-US" dirty="0" err="1"/>
              <a:t>Điều</a:t>
            </a:r>
            <a:r>
              <a:rPr lang="en-US" dirty="0"/>
              <a:t> trị </a:t>
            </a:r>
            <a:r>
              <a:rPr lang="en-US" dirty="0" err="1"/>
              <a:t>viêm</a:t>
            </a:r>
            <a:r>
              <a:rPr lang="en-US" dirty="0"/>
              <a:t> </a:t>
            </a:r>
            <a:r>
              <a:rPr lang="en-US" dirty="0" err="1"/>
              <a:t>túi</a:t>
            </a:r>
            <a:r>
              <a:rPr lang="en-US" dirty="0"/>
              <a:t> </a:t>
            </a:r>
            <a:r>
              <a:rPr lang="en-US" dirty="0" err="1"/>
              <a:t>mật</a:t>
            </a:r>
            <a:r>
              <a:rPr lang="en-US" dirty="0"/>
              <a:t> </a:t>
            </a:r>
            <a:r>
              <a:rPr lang="en-US" dirty="0" err="1"/>
              <a:t>cấp</a:t>
            </a:r>
            <a:endParaRPr lang="en-US" dirty="0"/>
          </a:p>
        </p:txBody>
      </p:sp>
      <p:sp>
        <p:nvSpPr>
          <p:cNvPr id="3" name="Content Placeholder 3077">
            <a:extLst>
              <a:ext uri="{FF2B5EF4-FFF2-40B4-BE49-F238E27FC236}">
                <a16:creationId xmlns:a16="http://schemas.microsoft.com/office/drawing/2014/main" id="{EB718160-CF07-52A2-D2A2-440C77237A71}"/>
              </a:ext>
            </a:extLst>
          </p:cNvPr>
          <p:cNvSpPr txBox="1">
            <a:spLocks/>
          </p:cNvSpPr>
          <p:nvPr/>
        </p:nvSpPr>
        <p:spPr>
          <a:xfrm>
            <a:off x="0" y="5413452"/>
            <a:ext cx="11872685" cy="1256092"/>
          </a:xfrm>
          <a:prstGeom prst="rect">
            <a:avLst/>
          </a:prstGeom>
        </p:spPr>
        <p:txBody>
          <a:bodyPr numCol="2"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j-lt"/>
                <a:ea typeface="+mn-ea"/>
                <a:cs typeface="Calibri Light" panose="020F030202020403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j-lt"/>
                <a:ea typeface="+mn-ea"/>
                <a:cs typeface="Calibri Light" panose="020F030202020403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j-lt"/>
                <a:ea typeface="+mn-ea"/>
                <a:cs typeface="Calibri Light" panose="020F030202020403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j-lt"/>
                <a:ea typeface="+mn-ea"/>
                <a:cs typeface="Calibri Light" panose="020F030202020403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j-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400" i="1" dirty="0">
                <a:solidFill>
                  <a:srgbClr val="FFCE5A"/>
                </a:solidFill>
                <a:effectLst/>
                <a:ea typeface="Calibri" panose="020F0502020204030204" pitchFamily="34" charset="0"/>
                <a:cs typeface="Times New Roman" panose="02020603050405020304" pitchFamily="18" charset="0"/>
                <a:sym typeface="Symbol" pitchFamily="2" charset="2"/>
              </a:rPr>
              <a:t> </a:t>
            </a:r>
            <a:r>
              <a:rPr lang="vi-VN" sz="1400" i="1" dirty="0">
                <a:solidFill>
                  <a:srgbClr val="FFCE5A"/>
                </a:solidFill>
                <a:ea typeface="Times New Roman"/>
                <a:cs typeface="Times New Roman"/>
                <a:sym typeface="Times New Roman"/>
              </a:rPr>
              <a:t>: Kháng sinh và nâng đỡ tổng trạng thành công</a:t>
            </a:r>
          </a:p>
          <a:p>
            <a:pPr marL="0" indent="0" algn="ctr">
              <a:spcBef>
                <a:spcPts val="0"/>
              </a:spcBef>
              <a:buFont typeface="Arial" panose="020B0604020202020204" pitchFamily="34" charset="0"/>
              <a:buNone/>
            </a:pPr>
            <a:r>
              <a:rPr lang="vi-VN" sz="1400" i="1" dirty="0">
                <a:solidFill>
                  <a:srgbClr val="FFCE5A"/>
                </a:solidFill>
                <a:effectLst/>
                <a:ea typeface="Calibri" panose="020F0502020204030204" pitchFamily="34" charset="0"/>
                <a:cs typeface="Times New Roman" panose="02020603050405020304" pitchFamily="18" charset="0"/>
                <a:sym typeface="Symbol" pitchFamily="2" charset="2"/>
              </a:rPr>
              <a:t> </a:t>
            </a:r>
            <a:r>
              <a:rPr lang="vi-VN" sz="1400" i="1" dirty="0">
                <a:solidFill>
                  <a:srgbClr val="FFCE5A"/>
                </a:solidFill>
                <a:ea typeface="Times New Roman"/>
                <a:cs typeface="Times New Roman"/>
                <a:sym typeface="Times New Roman"/>
              </a:rPr>
              <a:t>: Kháng sinh và nâng đỡ tổng trạng thất bại</a:t>
            </a:r>
          </a:p>
          <a:p>
            <a:pPr marL="0" indent="0" algn="ctr">
              <a:spcBef>
                <a:spcPts val="0"/>
              </a:spcBef>
              <a:buFont typeface="Arial" panose="020B0604020202020204" pitchFamily="34" charset="0"/>
              <a:buNone/>
            </a:pPr>
            <a:r>
              <a:rPr lang="en-US" sz="1400" i="1" dirty="0">
                <a:solidFill>
                  <a:srgbClr val="FFCE5A"/>
                </a:solidFill>
                <a:effectLst/>
                <a:ea typeface="Calibri" panose="020F0502020204030204" pitchFamily="34" charset="0"/>
                <a:cs typeface="Times New Roman" panose="02020603050405020304" pitchFamily="18" charset="0"/>
                <a:sym typeface="Symbol" pitchFamily="2" charset="2"/>
              </a:rPr>
              <a:t> </a:t>
            </a:r>
            <a:r>
              <a:rPr lang="vi-VN" sz="1400" i="1" dirty="0">
                <a:solidFill>
                  <a:srgbClr val="FFCE5A"/>
                </a:solidFill>
                <a:ea typeface="Times New Roman"/>
                <a:cs typeface="Times New Roman"/>
                <a:sym typeface="Times New Roman"/>
              </a:rPr>
              <a:t>: CCI </a:t>
            </a:r>
            <a:r>
              <a:rPr lang="en-US" sz="1400" i="1" dirty="0">
                <a:solidFill>
                  <a:srgbClr val="FFCE5A"/>
                </a:solidFill>
                <a:effectLst/>
                <a:ea typeface="Calibri" panose="020F0502020204030204" pitchFamily="34" charset="0"/>
                <a:cs typeface="Times New Roman" panose="02020603050405020304" pitchFamily="18" charset="0"/>
                <a:sym typeface="Symbol" pitchFamily="2" charset="2"/>
              </a:rPr>
              <a:t></a:t>
            </a:r>
            <a:r>
              <a:rPr lang="vi-VN" sz="1400" i="1" dirty="0">
                <a:solidFill>
                  <a:srgbClr val="FFCE5A"/>
                </a:solidFill>
                <a:ea typeface="Times New Roman"/>
                <a:cs typeface="Times New Roman"/>
                <a:sym typeface="Times New Roman"/>
              </a:rPr>
              <a:t> 5 và/hoặc ASA </a:t>
            </a:r>
            <a:r>
              <a:rPr lang="en-US" sz="1400" i="1" dirty="0">
                <a:solidFill>
                  <a:srgbClr val="FFCE5A"/>
                </a:solidFill>
                <a:effectLst/>
                <a:ea typeface="Calibri" panose="020F0502020204030204" pitchFamily="34" charset="0"/>
                <a:cs typeface="Times New Roman" panose="02020603050405020304" pitchFamily="18" charset="0"/>
                <a:sym typeface="Symbol" pitchFamily="2" charset="2"/>
              </a:rPr>
              <a:t></a:t>
            </a:r>
            <a:r>
              <a:rPr lang="vi-VN" sz="1400" i="1" dirty="0">
                <a:solidFill>
                  <a:srgbClr val="FFCE5A"/>
                </a:solidFill>
                <a:ea typeface="Times New Roman"/>
                <a:cs typeface="Times New Roman"/>
                <a:sym typeface="Times New Roman"/>
              </a:rPr>
              <a:t> II (nguy cơ thấp)</a:t>
            </a:r>
          </a:p>
          <a:p>
            <a:pPr marL="0" indent="0" algn="ctr">
              <a:spcBef>
                <a:spcPts val="0"/>
              </a:spcBef>
              <a:buFont typeface="Arial" panose="020B0604020202020204" pitchFamily="34" charset="0"/>
              <a:buNone/>
            </a:pPr>
            <a:r>
              <a:rPr lang="vi-VN" sz="1400" i="1" dirty="0">
                <a:solidFill>
                  <a:srgbClr val="FFCE5A"/>
                </a:solidFill>
                <a:effectLst/>
                <a:ea typeface="Calibri" panose="020F0502020204030204" pitchFamily="34" charset="0"/>
                <a:cs typeface="Times New Roman" panose="02020603050405020304" pitchFamily="18" charset="0"/>
                <a:sym typeface="Symbol" pitchFamily="2" charset="2"/>
              </a:rPr>
              <a:t> </a:t>
            </a:r>
            <a:r>
              <a:rPr lang="vi-VN" sz="1400" i="1" dirty="0">
                <a:solidFill>
                  <a:srgbClr val="FFCE5A"/>
                </a:solidFill>
                <a:ea typeface="Times New Roman"/>
                <a:cs typeface="Times New Roman"/>
                <a:sym typeface="Times New Roman"/>
              </a:rPr>
              <a:t>: CCI </a:t>
            </a:r>
            <a:r>
              <a:rPr lang="en-US" sz="1400" i="1" dirty="0">
                <a:solidFill>
                  <a:srgbClr val="FFCE5A"/>
                </a:solidFill>
                <a:effectLst/>
                <a:ea typeface="Calibri" panose="020F0502020204030204" pitchFamily="34" charset="0"/>
                <a:cs typeface="Times New Roman" panose="02020603050405020304" pitchFamily="18" charset="0"/>
                <a:sym typeface="Symbol" pitchFamily="2" charset="2"/>
              </a:rPr>
              <a:t></a:t>
            </a:r>
            <a:r>
              <a:rPr lang="vi-VN" sz="1400" i="1" dirty="0">
                <a:solidFill>
                  <a:srgbClr val="FFCE5A"/>
                </a:solidFill>
                <a:ea typeface="Times New Roman"/>
                <a:cs typeface="Times New Roman"/>
                <a:sym typeface="Times New Roman"/>
              </a:rPr>
              <a:t> 6 và/hoặc ASA </a:t>
            </a:r>
            <a:r>
              <a:rPr lang="en-US" sz="1400" i="1" dirty="0">
                <a:solidFill>
                  <a:srgbClr val="FFCE5A"/>
                </a:solidFill>
                <a:effectLst/>
                <a:ea typeface="Calibri" panose="020F0502020204030204" pitchFamily="34" charset="0"/>
                <a:cs typeface="Times New Roman" panose="02020603050405020304" pitchFamily="18" charset="0"/>
                <a:sym typeface="Symbol" pitchFamily="2" charset="2"/>
              </a:rPr>
              <a:t></a:t>
            </a:r>
            <a:r>
              <a:rPr lang="vi-VN" sz="1400" i="1" dirty="0">
                <a:solidFill>
                  <a:srgbClr val="FFCE5A"/>
                </a:solidFill>
                <a:ea typeface="Times New Roman"/>
                <a:cs typeface="Times New Roman"/>
                <a:sym typeface="Times New Roman"/>
              </a:rPr>
              <a:t> III (không nguy cơ thấp)</a:t>
            </a:r>
          </a:p>
          <a:p>
            <a:pPr marL="0" indent="0" algn="ctr">
              <a:spcBef>
                <a:spcPts val="0"/>
              </a:spcBef>
              <a:buFont typeface="Arial" panose="020B0604020202020204" pitchFamily="34" charset="0"/>
              <a:buNone/>
            </a:pPr>
            <a:r>
              <a:rPr lang="vi-VN" sz="1400" i="1" dirty="0">
                <a:solidFill>
                  <a:srgbClr val="FFCE5A"/>
                </a:solidFill>
                <a:ea typeface="Times New Roman"/>
                <a:cs typeface="Times New Roman"/>
                <a:sym typeface="Times New Roman"/>
              </a:rPr>
              <a:t>※: Nên cấy máu trước khi dùng kháng sinh</a:t>
            </a:r>
          </a:p>
          <a:p>
            <a:pPr marL="0" indent="0" algn="ctr">
              <a:spcBef>
                <a:spcPts val="0"/>
              </a:spcBef>
              <a:buFont typeface="Arial" panose="020B0604020202020204" pitchFamily="34" charset="0"/>
              <a:buNone/>
            </a:pPr>
            <a:r>
              <a:rPr lang="vi-VN" sz="1400" i="1" dirty="0">
                <a:solidFill>
                  <a:srgbClr val="FFCE5A"/>
                </a:solidFill>
                <a:ea typeface="Times New Roman"/>
                <a:cs typeface="Times New Roman"/>
                <a:sym typeface="Times New Roman"/>
              </a:rPr>
              <a:t>†: Cấy dịch mật nên được thực hiện</a:t>
            </a:r>
          </a:p>
          <a:p>
            <a:pPr marL="0" indent="0" algn="ctr">
              <a:spcBef>
                <a:spcPts val="0"/>
              </a:spcBef>
              <a:buFont typeface="Arial" panose="020B0604020202020204" pitchFamily="34" charset="0"/>
              <a:buNone/>
            </a:pPr>
            <a:r>
              <a:rPr lang="vi-VN" sz="1400" i="1" dirty="0">
                <a:solidFill>
                  <a:srgbClr val="FFCE5A"/>
                </a:solidFill>
                <a:effectLst/>
                <a:ea typeface="Calibri" panose="020F0502020204030204" pitchFamily="34" charset="0"/>
                <a:cs typeface="Times New Roman" panose="02020603050405020304" pitchFamily="18" charset="0"/>
                <a:sym typeface="Symbol" pitchFamily="2" charset="2"/>
              </a:rPr>
              <a:t> </a:t>
            </a:r>
            <a:r>
              <a:rPr lang="vi-VN" sz="1400" i="1" dirty="0">
                <a:solidFill>
                  <a:srgbClr val="FFCE5A"/>
                </a:solidFill>
                <a:ea typeface="Times New Roman"/>
                <a:cs typeface="Times New Roman"/>
                <a:sym typeface="Times New Roman"/>
              </a:rPr>
              <a:t>: có thể chuyển mổ mở nếu mổ nội soi khó khăn</a:t>
            </a:r>
          </a:p>
        </p:txBody>
      </p:sp>
      <p:pic>
        <p:nvPicPr>
          <p:cNvPr id="5" name="Content Placeholder 7" descr="Diagram&#10;&#10;Description automatically generated">
            <a:extLst>
              <a:ext uri="{FF2B5EF4-FFF2-40B4-BE49-F238E27FC236}">
                <a16:creationId xmlns:a16="http://schemas.microsoft.com/office/drawing/2014/main" id="{83A19C6C-2622-DB90-DD58-D594718CCCD2}"/>
              </a:ext>
            </a:extLst>
          </p:cNvPr>
          <p:cNvPicPr>
            <a:picLocks noChangeAspect="1"/>
          </p:cNvPicPr>
          <p:nvPr/>
        </p:nvPicPr>
        <p:blipFill>
          <a:blip r:embed="rId3"/>
          <a:stretch>
            <a:fillRect/>
          </a:stretch>
        </p:blipFill>
        <p:spPr>
          <a:xfrm>
            <a:off x="2550885" y="1560491"/>
            <a:ext cx="6331857" cy="3504790"/>
          </a:xfrm>
          <a:prstGeom prst="rect">
            <a:avLst/>
          </a:prstGeom>
        </p:spPr>
      </p:pic>
      <p:sp>
        <p:nvSpPr>
          <p:cNvPr id="6" name="TextBox 5">
            <a:extLst>
              <a:ext uri="{FF2B5EF4-FFF2-40B4-BE49-F238E27FC236}">
                <a16:creationId xmlns:a16="http://schemas.microsoft.com/office/drawing/2014/main" id="{2ED7F24F-F9EA-705F-0483-A71D477F3868}"/>
              </a:ext>
            </a:extLst>
          </p:cNvPr>
          <p:cNvSpPr txBox="1"/>
          <p:nvPr/>
        </p:nvSpPr>
        <p:spPr>
          <a:xfrm>
            <a:off x="2897689" y="5085478"/>
            <a:ext cx="6077305" cy="307777"/>
          </a:xfrm>
          <a:prstGeom prst="rect">
            <a:avLst/>
          </a:prstGeom>
          <a:noFill/>
        </p:spPr>
        <p:txBody>
          <a:bodyPr wrap="none" rtlCol="0">
            <a:spAutoFit/>
          </a:bodyPr>
          <a:lstStyle/>
          <a:p>
            <a:r>
              <a:rPr lang="vi-VN" sz="1400" i="1" dirty="0">
                <a:solidFill>
                  <a:srgbClr val="FFCE5A"/>
                </a:solidFill>
                <a:ea typeface="Times New Roman"/>
                <a:cs typeface="Times New Roman"/>
                <a:sym typeface="Times New Roman"/>
              </a:rPr>
              <a:t>Sơ đồ 2: Hướng điều trị viêm túi mật cấp độ II theo Tokyo Guidelines 2018</a:t>
            </a:r>
          </a:p>
        </p:txBody>
      </p:sp>
    </p:spTree>
    <p:extLst>
      <p:ext uri="{BB962C8B-B14F-4D97-AF65-F5344CB8AC3E}">
        <p14:creationId xmlns:p14="http://schemas.microsoft.com/office/powerpoint/2010/main" val="9090752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054E4C-9DD5-C3A3-34D7-AAA3A1708EF5}"/>
              </a:ext>
            </a:extLst>
          </p:cNvPr>
          <p:cNvSpPr>
            <a:spLocks noGrp="1"/>
          </p:cNvSpPr>
          <p:nvPr>
            <p:ph type="title"/>
          </p:nvPr>
        </p:nvSpPr>
        <p:spPr/>
        <p:txBody>
          <a:bodyPr/>
          <a:lstStyle/>
          <a:p>
            <a:r>
              <a:rPr lang="en-US" dirty="0" err="1"/>
              <a:t>Điều</a:t>
            </a:r>
            <a:r>
              <a:rPr lang="en-US" dirty="0"/>
              <a:t> trị </a:t>
            </a:r>
            <a:r>
              <a:rPr lang="en-US" dirty="0" err="1"/>
              <a:t>viêm</a:t>
            </a:r>
            <a:r>
              <a:rPr lang="en-US" dirty="0"/>
              <a:t> </a:t>
            </a:r>
            <a:r>
              <a:rPr lang="en-US" dirty="0" err="1"/>
              <a:t>túi</a:t>
            </a:r>
            <a:r>
              <a:rPr lang="en-US" dirty="0"/>
              <a:t> </a:t>
            </a:r>
            <a:r>
              <a:rPr lang="en-US" dirty="0" err="1"/>
              <a:t>mật</a:t>
            </a:r>
            <a:r>
              <a:rPr lang="en-US" dirty="0"/>
              <a:t> </a:t>
            </a:r>
            <a:r>
              <a:rPr lang="en-US" dirty="0" err="1"/>
              <a:t>cấp</a:t>
            </a:r>
            <a:endParaRPr lang="en-US" dirty="0"/>
          </a:p>
        </p:txBody>
      </p:sp>
      <p:pic>
        <p:nvPicPr>
          <p:cNvPr id="5" name="Content Placeholder 4" descr="Diagram&#10;&#10;Description automatically generated">
            <a:extLst>
              <a:ext uri="{FF2B5EF4-FFF2-40B4-BE49-F238E27FC236}">
                <a16:creationId xmlns:a16="http://schemas.microsoft.com/office/drawing/2014/main" id="{E30C4E7E-C4A6-9C0E-08D5-EB7AD102EECD}"/>
              </a:ext>
            </a:extLst>
          </p:cNvPr>
          <p:cNvPicPr>
            <a:picLocks noGrp="1" noChangeAspect="1"/>
          </p:cNvPicPr>
          <p:nvPr>
            <p:ph idx="1"/>
          </p:nvPr>
        </p:nvPicPr>
        <p:blipFill>
          <a:blip r:embed="rId3"/>
          <a:stretch>
            <a:fillRect/>
          </a:stretch>
        </p:blipFill>
        <p:spPr>
          <a:xfrm>
            <a:off x="3043352" y="1793875"/>
            <a:ext cx="6105294" cy="3445163"/>
          </a:xfrm>
          <a:prstGeom prst="rect">
            <a:avLst/>
          </a:prstGeom>
        </p:spPr>
      </p:pic>
      <p:sp>
        <p:nvSpPr>
          <p:cNvPr id="4" name="Content Placeholder 3">
            <a:extLst>
              <a:ext uri="{FF2B5EF4-FFF2-40B4-BE49-F238E27FC236}">
                <a16:creationId xmlns:a16="http://schemas.microsoft.com/office/drawing/2014/main" id="{13B33BDE-A2DB-BE5A-BF46-55EF96C7CABC}"/>
              </a:ext>
            </a:extLst>
          </p:cNvPr>
          <p:cNvSpPr>
            <a:spLocks noGrp="1"/>
          </p:cNvSpPr>
          <p:nvPr>
            <p:ph sz="half" idx="4294967295"/>
          </p:nvPr>
        </p:nvSpPr>
        <p:spPr>
          <a:xfrm>
            <a:off x="2648743" y="5342225"/>
            <a:ext cx="6894513" cy="1428750"/>
          </a:xfrm>
        </p:spPr>
        <p:txBody>
          <a:bodyPr vert="horz" lIns="91440" tIns="45720" rIns="91440" bIns="45720" rtlCol="0" anchor="t">
            <a:normAutofit/>
          </a:bodyPr>
          <a:lstStyle/>
          <a:p>
            <a:pPr marL="0" marR="0" lvl="0" indent="0" algn="ctr" fontAlgn="auto">
              <a:spcBef>
                <a:spcPts val="0"/>
              </a:spcBef>
              <a:spcAft>
                <a:spcPts val="0"/>
              </a:spcAft>
              <a:buClrTx/>
              <a:buSzTx/>
              <a:buNone/>
              <a:tabLst/>
              <a:defRPr/>
            </a:pPr>
            <a:r>
              <a:rPr kumimoji="0" lang="en-US" sz="1400" b="0" i="1" u="none" strike="noStrike" cap="none" spc="0" normalizeH="0" baseline="0" noProof="0" dirty="0" err="1">
                <a:ln>
                  <a:noFill/>
                </a:ln>
                <a:solidFill>
                  <a:srgbClr val="FFCE5A"/>
                </a:solidFill>
                <a:effectLst/>
                <a:uLnTx/>
                <a:uFillTx/>
                <a:sym typeface="Times New Roman"/>
              </a:rPr>
              <a:t>Sơ</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đồ</a:t>
            </a:r>
            <a:r>
              <a:rPr kumimoji="0" lang="en-US" sz="1400" b="0" i="1" u="none" strike="noStrike" cap="none" spc="0" normalizeH="0" baseline="0" noProof="0" dirty="0">
                <a:ln>
                  <a:noFill/>
                </a:ln>
                <a:solidFill>
                  <a:srgbClr val="FFCE5A"/>
                </a:solidFill>
                <a:effectLst/>
                <a:uLnTx/>
                <a:uFillTx/>
                <a:sym typeface="Times New Roman"/>
              </a:rPr>
              <a:t> 3: </a:t>
            </a:r>
            <a:r>
              <a:rPr kumimoji="0" lang="en-US" sz="1400" b="0" i="1" u="none" strike="noStrike" cap="none" spc="0" normalizeH="0" baseline="0" noProof="0" dirty="0" err="1">
                <a:ln>
                  <a:noFill/>
                </a:ln>
                <a:solidFill>
                  <a:srgbClr val="FFCE5A"/>
                </a:solidFill>
                <a:effectLst/>
                <a:uLnTx/>
                <a:uFillTx/>
                <a:sym typeface="Times New Roman"/>
              </a:rPr>
              <a:t>Hướng</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điều</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trị</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viêm</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túi</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mật</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cấp</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độ</a:t>
            </a:r>
            <a:r>
              <a:rPr kumimoji="0" lang="en-US" sz="1400" b="0" i="1" u="none" strike="noStrike" cap="none" spc="0" normalizeH="0" baseline="0" noProof="0" dirty="0">
                <a:ln>
                  <a:noFill/>
                </a:ln>
                <a:solidFill>
                  <a:srgbClr val="FFCE5A"/>
                </a:solidFill>
                <a:effectLst/>
                <a:uLnTx/>
                <a:uFillTx/>
                <a:sym typeface="Times New Roman"/>
              </a:rPr>
              <a:t> III </a:t>
            </a:r>
            <a:r>
              <a:rPr kumimoji="0" lang="en-US" sz="1400" b="0" i="1" u="none" strike="noStrike" cap="none" spc="0" normalizeH="0" baseline="0" noProof="0" dirty="0" err="1">
                <a:ln>
                  <a:noFill/>
                </a:ln>
                <a:solidFill>
                  <a:srgbClr val="FFCE5A"/>
                </a:solidFill>
                <a:effectLst/>
                <a:uLnTx/>
                <a:uFillTx/>
                <a:sym typeface="Times New Roman"/>
              </a:rPr>
              <a:t>theo</a:t>
            </a:r>
            <a:r>
              <a:rPr kumimoji="0" lang="en-US" sz="1400" b="0" i="1" u="none" strike="noStrike" cap="none" spc="0" normalizeH="0" baseline="0" noProof="0" dirty="0">
                <a:ln>
                  <a:noFill/>
                </a:ln>
                <a:solidFill>
                  <a:srgbClr val="FFCE5A"/>
                </a:solidFill>
                <a:effectLst/>
                <a:uLnTx/>
                <a:uFillTx/>
                <a:sym typeface="Times New Roman"/>
              </a:rPr>
              <a:t> Tokyo Guidelines 2018</a:t>
            </a:r>
            <a:endParaRPr kumimoji="0" lang="en-US" sz="1400" b="0" i="0" u="none" strike="noStrike" cap="none" spc="0" normalizeH="0" baseline="0" noProof="0" dirty="0">
              <a:ln>
                <a:noFill/>
              </a:ln>
              <a:solidFill>
                <a:srgbClr val="FFCE5A"/>
              </a:solidFill>
              <a:effectLst/>
              <a:uLnTx/>
              <a:uFillTx/>
              <a:sym typeface="Calibri"/>
            </a:endParaRPr>
          </a:p>
          <a:p>
            <a:pPr marL="0" marR="0" lvl="0" indent="0" algn="ctr" fontAlgn="auto">
              <a:spcBef>
                <a:spcPts val="0"/>
              </a:spcBef>
              <a:spcAft>
                <a:spcPts val="0"/>
              </a:spcAft>
              <a:buClrTx/>
              <a:buSzTx/>
              <a:buNone/>
              <a:tabLst/>
              <a:defRPr/>
            </a:pPr>
            <a:r>
              <a:rPr kumimoji="0" lang="en-US" sz="1400" b="0" i="1" u="none" strike="noStrike" cap="none" spc="0" normalizeH="0" baseline="0" noProof="0" dirty="0">
                <a:ln>
                  <a:noFill/>
                </a:ln>
                <a:solidFill>
                  <a:srgbClr val="FFCE5A"/>
                </a:solidFill>
                <a:effectLst/>
                <a:uLnTx/>
                <a:uFillTx/>
                <a:sym typeface="MS Mincho"/>
              </a:rPr>
              <a:t>※</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Nên</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cấy</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máu</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trước</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khi</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dùng</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kháng</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sinh</a:t>
            </a:r>
            <a:endParaRPr kumimoji="0" lang="en-US" sz="1400" b="0" i="0" u="none" strike="noStrike" cap="none" spc="0" normalizeH="0" baseline="0" noProof="0" dirty="0">
              <a:ln>
                <a:noFill/>
              </a:ln>
              <a:solidFill>
                <a:srgbClr val="FFCE5A"/>
              </a:solidFill>
              <a:effectLst/>
              <a:uLnTx/>
              <a:uFillTx/>
              <a:sym typeface="Calibri"/>
            </a:endParaRPr>
          </a:p>
          <a:p>
            <a:pPr marL="0" marR="0" lvl="0" indent="0" algn="ctr" fontAlgn="auto">
              <a:spcBef>
                <a:spcPts val="0"/>
              </a:spcBef>
              <a:spcAft>
                <a:spcPts val="0"/>
              </a:spcAft>
              <a:buClrTx/>
              <a:buSzTx/>
              <a:buNone/>
              <a:tabLst/>
              <a:defRPr/>
            </a:pP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Cấy</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dịch</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mật</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nên</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được</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thực</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hiện</a:t>
            </a:r>
            <a:endParaRPr kumimoji="0" lang="en-US" sz="1400" b="0" i="0" u="none" strike="noStrike" cap="none" spc="0" normalizeH="0" baseline="0" noProof="0" dirty="0">
              <a:ln>
                <a:noFill/>
              </a:ln>
              <a:solidFill>
                <a:srgbClr val="FFCE5A"/>
              </a:solidFill>
              <a:effectLst/>
              <a:uLnTx/>
              <a:uFillTx/>
              <a:sym typeface="Calibri"/>
            </a:endParaRPr>
          </a:p>
          <a:p>
            <a:pPr marL="0" marR="0" lvl="0" indent="0" algn="ctr" fontAlgn="auto">
              <a:spcBef>
                <a:spcPts val="0"/>
              </a:spcBef>
              <a:spcAft>
                <a:spcPts val="0"/>
              </a:spcAft>
              <a:buClrTx/>
              <a:buSzTx/>
              <a:buNone/>
              <a:tabLst/>
              <a:defRPr/>
            </a:pPr>
            <a:r>
              <a:rPr kumimoji="0" lang="en-US" sz="1400" b="0" i="1" u="none" strike="noStrike" cap="none" spc="0" normalizeH="0" baseline="0" noProof="0" dirty="0">
                <a:ln>
                  <a:noFill/>
                </a:ln>
                <a:solidFill>
                  <a:srgbClr val="FFCE5A"/>
                </a:solidFill>
                <a:effectLst/>
                <a:uLnTx/>
                <a:uFillTx/>
                <a:sym typeface="Times New Roman"/>
              </a:rPr>
              <a:t>Δ: </a:t>
            </a:r>
            <a:r>
              <a:rPr kumimoji="0" lang="en-US" sz="1400" b="0" i="1" u="none" strike="noStrike" cap="none" spc="0" normalizeH="0" baseline="0" noProof="0" dirty="0" err="1">
                <a:ln>
                  <a:noFill/>
                </a:ln>
                <a:solidFill>
                  <a:srgbClr val="FFCE5A"/>
                </a:solidFill>
                <a:effectLst/>
                <a:uLnTx/>
                <a:uFillTx/>
                <a:sym typeface="Times New Roman"/>
              </a:rPr>
              <a:t>có</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thể</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chuyển</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mổ</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mở</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nếu</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mổ</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nội</a:t>
            </a:r>
            <a:r>
              <a:rPr kumimoji="0" lang="en-US" sz="1400" b="0" i="1" u="none" strike="noStrike" cap="none" spc="0" normalizeH="0" baseline="0" noProof="0" dirty="0">
                <a:ln>
                  <a:noFill/>
                </a:ln>
                <a:solidFill>
                  <a:srgbClr val="FFCE5A"/>
                </a:solidFill>
                <a:effectLst/>
                <a:uLnTx/>
                <a:uFillTx/>
                <a:sym typeface="Times New Roman"/>
              </a:rPr>
              <a:t> soi </a:t>
            </a:r>
            <a:r>
              <a:rPr kumimoji="0" lang="en-US" sz="1400" b="0" i="1" u="none" strike="noStrike" cap="none" spc="0" normalizeH="0" baseline="0" noProof="0" dirty="0" err="1">
                <a:ln>
                  <a:noFill/>
                </a:ln>
                <a:solidFill>
                  <a:srgbClr val="FFCE5A"/>
                </a:solidFill>
                <a:effectLst/>
                <a:uLnTx/>
                <a:uFillTx/>
                <a:sym typeface="Times New Roman"/>
              </a:rPr>
              <a:t>khó</a:t>
            </a:r>
            <a:r>
              <a:rPr kumimoji="0" lang="en-US" sz="1400" b="0" i="1" u="none" strike="noStrike" cap="none" spc="0" normalizeH="0" baseline="0" noProof="0" dirty="0">
                <a:ln>
                  <a:noFill/>
                </a:ln>
                <a:solidFill>
                  <a:srgbClr val="FFCE5A"/>
                </a:solidFill>
                <a:effectLst/>
                <a:uLnTx/>
                <a:uFillTx/>
                <a:sym typeface="Times New Roman"/>
              </a:rPr>
              <a:t> </a:t>
            </a:r>
            <a:r>
              <a:rPr kumimoji="0" lang="en-US" sz="1400" b="0" i="1" u="none" strike="noStrike" cap="none" spc="0" normalizeH="0" baseline="0" noProof="0" dirty="0" err="1">
                <a:ln>
                  <a:noFill/>
                </a:ln>
                <a:solidFill>
                  <a:srgbClr val="FFCE5A"/>
                </a:solidFill>
                <a:effectLst/>
                <a:uLnTx/>
                <a:uFillTx/>
                <a:sym typeface="Times New Roman"/>
              </a:rPr>
              <a:t>khăn</a:t>
            </a:r>
            <a:endParaRPr lang="en-US" sz="1400" dirty="0">
              <a:solidFill>
                <a:srgbClr val="FFCE5A"/>
              </a:solidFill>
            </a:endParaRPr>
          </a:p>
        </p:txBody>
      </p:sp>
    </p:spTree>
    <p:extLst>
      <p:ext uri="{BB962C8B-B14F-4D97-AF65-F5344CB8AC3E}">
        <p14:creationId xmlns:p14="http://schemas.microsoft.com/office/powerpoint/2010/main" val="264042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83421A-198E-C116-0297-7F91C2570D43}"/>
              </a:ext>
            </a:extLst>
          </p:cNvPr>
          <p:cNvSpPr>
            <a:spLocks noGrp="1"/>
          </p:cNvSpPr>
          <p:nvPr>
            <p:ph type="title"/>
          </p:nvPr>
        </p:nvSpPr>
        <p:spPr/>
        <p:txBody>
          <a:bodyPr anchor="ctr">
            <a:normAutofit/>
          </a:bodyPr>
          <a:lstStyle/>
          <a:p>
            <a:pPr algn="l"/>
            <a:r>
              <a:rPr lang="vi-VN" dirty="0"/>
              <a:t>Điều trị viêm túi mật cấp</a:t>
            </a:r>
          </a:p>
        </p:txBody>
      </p:sp>
      <p:sp>
        <p:nvSpPr>
          <p:cNvPr id="6" name="Content Placeholder 5">
            <a:extLst>
              <a:ext uri="{FF2B5EF4-FFF2-40B4-BE49-F238E27FC236}">
                <a16:creationId xmlns:a16="http://schemas.microsoft.com/office/drawing/2014/main" id="{7FDFD14C-605E-EDA3-A548-CAA876F49947}"/>
              </a:ext>
            </a:extLst>
          </p:cNvPr>
          <p:cNvSpPr>
            <a:spLocks noGrp="1"/>
          </p:cNvSpPr>
          <p:nvPr>
            <p:ph idx="1"/>
          </p:nvPr>
        </p:nvSpPr>
        <p:spPr>
          <a:xfrm>
            <a:off x="838200" y="1577147"/>
            <a:ext cx="10515600" cy="4351338"/>
          </a:xfrm>
        </p:spPr>
        <p:txBody>
          <a:bodyPr>
            <a:noAutofit/>
          </a:bodyPr>
          <a:lstStyle/>
          <a:p>
            <a:pPr>
              <a:lnSpc>
                <a:spcPct val="140000"/>
              </a:lnSpc>
            </a:pPr>
            <a:r>
              <a:rPr lang="vi-VN" sz="2000" dirty="0"/>
              <a:t>Mức độ nhẹ</a:t>
            </a:r>
          </a:p>
          <a:p>
            <a:pPr lvl="1">
              <a:lnSpc>
                <a:spcPct val="140000"/>
              </a:lnSpc>
            </a:pPr>
            <a:r>
              <a:rPr lang="vi-VN" sz="1800" dirty="0"/>
              <a:t>Tiến hành PTNS cắt túi mật (PTNS đơn giản) trong vòng 72h</a:t>
            </a:r>
          </a:p>
          <a:p>
            <a:pPr lvl="1">
              <a:lnSpc>
                <a:spcPct val="140000"/>
              </a:lnSpc>
            </a:pPr>
            <a:r>
              <a:rPr lang="vi-VN" sz="1800" dirty="0"/>
              <a:t>Điều trị kháng sinh và theo dõi (24-48h) nếu chưa có điều kiện phẫu thuật hoặc cuộc phẫu thuật có nguy cơ.</a:t>
            </a:r>
          </a:p>
          <a:p>
            <a:pPr>
              <a:lnSpc>
                <a:spcPct val="140000"/>
              </a:lnSpc>
            </a:pPr>
            <a:r>
              <a:rPr lang="vi-VN" sz="2000" dirty="0"/>
              <a:t>Mức độ trung bình</a:t>
            </a:r>
          </a:p>
          <a:p>
            <a:pPr lvl="1">
              <a:lnSpc>
                <a:spcPct val="140000"/>
              </a:lnSpc>
            </a:pPr>
            <a:r>
              <a:rPr lang="vi-VN" sz="1800" dirty="0"/>
              <a:t>PTNS cắt túi mật (PTV + phương tiện)</a:t>
            </a:r>
          </a:p>
          <a:p>
            <a:pPr lvl="1">
              <a:lnSpc>
                <a:spcPct val="140000"/>
              </a:lnSpc>
            </a:pPr>
            <a:r>
              <a:rPr lang="vi-VN" sz="1800" dirty="0"/>
              <a:t>Kháng sinh không hiệu quả </a:t>
            </a:r>
            <a:r>
              <a:rPr lang="en-US" sz="1800" dirty="0"/>
              <a:t>⇨</a:t>
            </a:r>
            <a:r>
              <a:rPr lang="vi-VN" sz="1800" dirty="0"/>
              <a:t> Dẫn lưu túi mật</a:t>
            </a:r>
          </a:p>
          <a:p>
            <a:pPr>
              <a:lnSpc>
                <a:spcPct val="140000"/>
              </a:lnSpc>
            </a:pPr>
            <a:r>
              <a:rPr lang="vi-VN" sz="2000" dirty="0"/>
              <a:t>Mức độ nặng</a:t>
            </a:r>
            <a:endParaRPr lang="en-US" sz="2000" dirty="0"/>
          </a:p>
          <a:p>
            <a:pPr lvl="1">
              <a:lnSpc>
                <a:spcPct val="140000"/>
              </a:lnSpc>
            </a:pPr>
            <a:r>
              <a:rPr lang="en-US" sz="1800" dirty="0"/>
              <a:t>H</a:t>
            </a:r>
            <a:r>
              <a:rPr lang="vi-VN" sz="1800" dirty="0"/>
              <a:t>ồi sức nội khoa tích cực</a:t>
            </a:r>
            <a:endParaRPr lang="en-US" sz="1800" dirty="0"/>
          </a:p>
          <a:p>
            <a:pPr lvl="1">
              <a:lnSpc>
                <a:spcPct val="140000"/>
              </a:lnSpc>
            </a:pPr>
            <a:r>
              <a:rPr lang="en-US" sz="1800" dirty="0"/>
              <a:t>D</a:t>
            </a:r>
            <a:r>
              <a:rPr lang="vi-VN" sz="1800" dirty="0"/>
              <a:t>ẫn lưu túi mật trì hoãn</a:t>
            </a:r>
            <a:endParaRPr lang="en-US" sz="1800" dirty="0"/>
          </a:p>
          <a:p>
            <a:pPr lvl="1">
              <a:lnSpc>
                <a:spcPct val="140000"/>
              </a:lnSpc>
            </a:pPr>
            <a:r>
              <a:rPr lang="vi-VN" sz="1800" dirty="0"/>
              <a:t>PT cắt túi mật sau 6-12 tuần.</a:t>
            </a:r>
          </a:p>
        </p:txBody>
      </p:sp>
    </p:spTree>
    <p:extLst>
      <p:ext uri="{BB962C8B-B14F-4D97-AF65-F5344CB8AC3E}">
        <p14:creationId xmlns:p14="http://schemas.microsoft.com/office/powerpoint/2010/main" val="2127501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91BFF8-E36B-60DE-4C64-D391088F8DE1}"/>
              </a:ext>
            </a:extLst>
          </p:cNvPr>
          <p:cNvSpPr>
            <a:spLocks noGrp="1"/>
          </p:cNvSpPr>
          <p:nvPr>
            <p:ph type="body" sz="quarter" idx="13"/>
          </p:nvPr>
        </p:nvSpPr>
        <p:spPr>
          <a:xfrm>
            <a:off x="2762997" y="1461968"/>
            <a:ext cx="2378075" cy="1111250"/>
          </a:xfrm>
        </p:spPr>
        <p:txBody>
          <a:bodyPr/>
          <a:lstStyle/>
          <a:p>
            <a:r>
              <a:rPr lang="en-US" b="1"/>
              <a:t>02</a:t>
            </a:r>
          </a:p>
        </p:txBody>
      </p:sp>
      <p:sp>
        <p:nvSpPr>
          <p:cNvPr id="3" name="Title 2">
            <a:extLst>
              <a:ext uri="{FF2B5EF4-FFF2-40B4-BE49-F238E27FC236}">
                <a16:creationId xmlns:a16="http://schemas.microsoft.com/office/drawing/2014/main" id="{C2CF6BAB-ED69-9B06-CA31-DD1E02677365}"/>
              </a:ext>
            </a:extLst>
          </p:cNvPr>
          <p:cNvSpPr>
            <a:spLocks noGrp="1"/>
          </p:cNvSpPr>
          <p:nvPr>
            <p:ph type="title"/>
          </p:nvPr>
        </p:nvSpPr>
        <p:spPr>
          <a:xfrm>
            <a:off x="4661317" y="1800465"/>
            <a:ext cx="6674802" cy="655320"/>
          </a:xfrm>
        </p:spPr>
        <p:txBody>
          <a:bodyPr>
            <a:noAutofit/>
          </a:bodyPr>
          <a:lstStyle/>
          <a:p>
            <a:r>
              <a:rPr lang="en-US"/>
              <a:t>SỎI TÚI MẬT</a:t>
            </a:r>
          </a:p>
        </p:txBody>
      </p:sp>
      <p:sp>
        <p:nvSpPr>
          <p:cNvPr id="5" name="TextBox 4">
            <a:extLst>
              <a:ext uri="{FF2B5EF4-FFF2-40B4-BE49-F238E27FC236}">
                <a16:creationId xmlns:a16="http://schemas.microsoft.com/office/drawing/2014/main" id="{F763D9CD-DA63-F373-16F0-4A74F74FCDBA}"/>
              </a:ext>
            </a:extLst>
          </p:cNvPr>
          <p:cNvSpPr txBox="1"/>
          <p:nvPr/>
        </p:nvSpPr>
        <p:spPr>
          <a:xfrm>
            <a:off x="4970250" y="2794282"/>
            <a:ext cx="3748142" cy="3694409"/>
          </a:xfrm>
          <a:prstGeom prst="rect">
            <a:avLst/>
          </a:prstGeom>
          <a:noFill/>
        </p:spPr>
        <p:txBody>
          <a:bodyPr wrap="none" rtlCol="0">
            <a:spAutoFit/>
          </a:bodyPr>
          <a:lstStyle/>
          <a:p>
            <a:pPr marL="457200" indent="-457200">
              <a:lnSpc>
                <a:spcPct val="150000"/>
              </a:lnSpc>
              <a:buFont typeface="Wingdings" panose="05000000000000000000" pitchFamily="2" charset="2"/>
              <a:buChar char="§"/>
            </a:pPr>
            <a:r>
              <a:rPr lang="en-US" sz="3200" dirty="0">
                <a:solidFill>
                  <a:srgbClr val="FFCE5A"/>
                </a:solidFill>
              </a:rPr>
              <a:t>DỊCH TỄ</a:t>
            </a:r>
            <a:endParaRPr lang="en-US" sz="3200">
              <a:solidFill>
                <a:srgbClr val="FFCE5A"/>
              </a:solidFill>
            </a:endParaRPr>
          </a:p>
          <a:p>
            <a:pPr marL="457200" indent="-457200">
              <a:lnSpc>
                <a:spcPct val="150000"/>
              </a:lnSpc>
              <a:buFont typeface="Wingdings" panose="05000000000000000000" pitchFamily="2" charset="2"/>
              <a:buChar char="§"/>
            </a:pPr>
            <a:r>
              <a:rPr lang="en-US" sz="3200">
                <a:solidFill>
                  <a:srgbClr val="FFCE5A"/>
                </a:solidFill>
              </a:rPr>
              <a:t>LÂM SÀNG</a:t>
            </a:r>
          </a:p>
          <a:p>
            <a:pPr marL="457200" indent="-457200">
              <a:lnSpc>
                <a:spcPct val="150000"/>
              </a:lnSpc>
              <a:buFont typeface="Wingdings" panose="05000000000000000000" pitchFamily="2" charset="2"/>
              <a:buChar char="§"/>
            </a:pPr>
            <a:r>
              <a:rPr lang="en-US" sz="3200">
                <a:solidFill>
                  <a:srgbClr val="FFCE5A"/>
                </a:solidFill>
              </a:rPr>
              <a:t>CẬN LÂM SÀNG</a:t>
            </a:r>
          </a:p>
          <a:p>
            <a:pPr marL="457200" indent="-457200">
              <a:lnSpc>
                <a:spcPct val="150000"/>
              </a:lnSpc>
              <a:buFont typeface="Wingdings" panose="05000000000000000000" pitchFamily="2" charset="2"/>
              <a:buChar char="§"/>
            </a:pPr>
            <a:r>
              <a:rPr lang="en-US" sz="3200">
                <a:solidFill>
                  <a:srgbClr val="FFCE5A"/>
                </a:solidFill>
              </a:rPr>
              <a:t>ĐIỀU TRỊ</a:t>
            </a:r>
          </a:p>
          <a:p>
            <a:pPr marL="457200" indent="-457200">
              <a:lnSpc>
                <a:spcPct val="150000"/>
              </a:lnSpc>
              <a:buFont typeface="Wingdings" panose="05000000000000000000" pitchFamily="2" charset="2"/>
              <a:buChar char="§"/>
            </a:pPr>
            <a:r>
              <a:rPr lang="en-US" sz="3200">
                <a:solidFill>
                  <a:srgbClr val="FFCE5A"/>
                </a:solidFill>
              </a:rPr>
              <a:t>BIẾN CHỨNG</a:t>
            </a:r>
          </a:p>
        </p:txBody>
      </p:sp>
      <p:cxnSp>
        <p:nvCxnSpPr>
          <p:cNvPr id="7" name="Straight Connector 6">
            <a:extLst>
              <a:ext uri="{FF2B5EF4-FFF2-40B4-BE49-F238E27FC236}">
                <a16:creationId xmlns:a16="http://schemas.microsoft.com/office/drawing/2014/main" id="{BA05E99A-285B-3CC1-CEC7-E510874DCB79}"/>
              </a:ext>
            </a:extLst>
          </p:cNvPr>
          <p:cNvCxnSpPr/>
          <p:nvPr/>
        </p:nvCxnSpPr>
        <p:spPr>
          <a:xfrm>
            <a:off x="4687778" y="2794282"/>
            <a:ext cx="0" cy="3737147"/>
          </a:xfrm>
          <a:prstGeom prst="line">
            <a:avLst/>
          </a:prstGeom>
          <a:ln w="57150">
            <a:solidFill>
              <a:srgbClr val="FFCE5A"/>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638245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BE31AD-8B59-8858-DCA7-F571CB653663}"/>
              </a:ext>
            </a:extLst>
          </p:cNvPr>
          <p:cNvPicPr>
            <a:picLocks noChangeAspect="1"/>
          </p:cNvPicPr>
          <p:nvPr/>
        </p:nvPicPr>
        <p:blipFill>
          <a:blip r:embed="rId3"/>
          <a:stretch>
            <a:fillRect/>
          </a:stretch>
        </p:blipFill>
        <p:spPr>
          <a:xfrm>
            <a:off x="1471191" y="4575993"/>
            <a:ext cx="9202719" cy="1731574"/>
          </a:xfrm>
          <a:prstGeom prst="rect">
            <a:avLst/>
          </a:prstGeom>
        </p:spPr>
      </p:pic>
      <p:sp>
        <p:nvSpPr>
          <p:cNvPr id="15" name="TextBox 14">
            <a:extLst>
              <a:ext uri="{FF2B5EF4-FFF2-40B4-BE49-F238E27FC236}">
                <a16:creationId xmlns:a16="http://schemas.microsoft.com/office/drawing/2014/main" id="{0EADFFF7-20CA-FA29-5448-1458B22739CF}"/>
              </a:ext>
            </a:extLst>
          </p:cNvPr>
          <p:cNvSpPr txBox="1"/>
          <p:nvPr/>
        </p:nvSpPr>
        <p:spPr>
          <a:xfrm>
            <a:off x="0" y="6525889"/>
            <a:ext cx="1100665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bg1"/>
                </a:solidFill>
                <a:effectLst/>
                <a:uLnTx/>
                <a:uFillTx/>
                <a:latin typeface="Open Sans" panose="020B0604020202020204" pitchFamily="34" charset="0"/>
                <a:ea typeface="+mn-ea"/>
                <a:cs typeface="+mn-cs"/>
              </a:rPr>
              <a:t>Tokyo Guidelines 2018: management strategies for gallbladder drainage in patients with acute cholecystitis (with videos).</a:t>
            </a:r>
            <a:endParaRPr kumimoji="0" lang="en-US" sz="1200" b="0" i="1" u="none" strike="noStrike" kern="1200" cap="none" spc="0" normalizeH="0" baseline="0" noProof="0" dirty="0">
              <a:ln>
                <a:noFill/>
              </a:ln>
              <a:solidFill>
                <a:schemeClr val="bg1"/>
              </a:solidFill>
              <a:effectLst/>
              <a:uLnTx/>
              <a:uFillTx/>
              <a:latin typeface="The Hand Bold"/>
              <a:ea typeface="+mn-ea"/>
              <a:cs typeface="+mn-cs"/>
            </a:endParaRPr>
          </a:p>
        </p:txBody>
      </p:sp>
      <p:sp>
        <p:nvSpPr>
          <p:cNvPr id="23" name="TextBox 22">
            <a:extLst>
              <a:ext uri="{FF2B5EF4-FFF2-40B4-BE49-F238E27FC236}">
                <a16:creationId xmlns:a16="http://schemas.microsoft.com/office/drawing/2014/main" id="{DBF9E833-0D86-B5B5-6F2B-22E7D27E3DE3}"/>
              </a:ext>
            </a:extLst>
          </p:cNvPr>
          <p:cNvSpPr txBox="1"/>
          <p:nvPr/>
        </p:nvSpPr>
        <p:spPr>
          <a:xfrm>
            <a:off x="3483481" y="3772896"/>
            <a:ext cx="4258439"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E5A"/>
                </a:solidFill>
                <a:effectLst/>
                <a:uLnTx/>
                <a:uFillTx/>
                <a:ea typeface="+mn-ea"/>
                <a:cs typeface="Calibri" panose="020F0502020204030204" pitchFamily="34" charset="0"/>
              </a:rPr>
              <a:t>Endoscopic </a:t>
            </a:r>
            <a:r>
              <a:rPr kumimoji="0" lang="en-US" sz="1600" b="0" i="0" u="none" strike="noStrike" kern="1200" cap="none" spc="0" normalizeH="0" baseline="0" noProof="0" dirty="0" err="1">
                <a:ln>
                  <a:noFill/>
                </a:ln>
                <a:solidFill>
                  <a:srgbClr val="FFCE5A"/>
                </a:solidFill>
                <a:effectLst/>
                <a:uLnTx/>
                <a:uFillTx/>
                <a:ea typeface="+mn-ea"/>
                <a:cs typeface="Calibri" panose="020F0502020204030204" pitchFamily="34" charset="0"/>
              </a:rPr>
              <a:t>transpapillary</a:t>
            </a:r>
            <a:r>
              <a:rPr kumimoji="0" lang="en-US" sz="1600" b="0" i="0" u="none" strike="noStrike" kern="1200" cap="none" spc="0" normalizeH="0" baseline="0" noProof="0" dirty="0">
                <a:ln>
                  <a:noFill/>
                </a:ln>
                <a:solidFill>
                  <a:srgbClr val="FFCE5A"/>
                </a:solidFill>
                <a:effectLst/>
                <a:uLnTx/>
                <a:uFillTx/>
                <a:ea typeface="+mn-ea"/>
                <a:cs typeface="Calibri" panose="020F0502020204030204" pitchFamily="34" charset="0"/>
              </a:rPr>
              <a:t> gallbladder drainage (ETGBD)</a:t>
            </a:r>
          </a:p>
        </p:txBody>
      </p:sp>
      <p:sp>
        <p:nvSpPr>
          <p:cNvPr id="27" name="TextBox 26">
            <a:extLst>
              <a:ext uri="{FF2B5EF4-FFF2-40B4-BE49-F238E27FC236}">
                <a16:creationId xmlns:a16="http://schemas.microsoft.com/office/drawing/2014/main" id="{C35774E4-328F-FDAA-C79F-632AF087B02E}"/>
              </a:ext>
            </a:extLst>
          </p:cNvPr>
          <p:cNvSpPr txBox="1"/>
          <p:nvPr/>
        </p:nvSpPr>
        <p:spPr>
          <a:xfrm>
            <a:off x="7741920" y="3752489"/>
            <a:ext cx="4243589"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E5A"/>
                </a:solidFill>
                <a:effectLst/>
                <a:uLnTx/>
                <a:uFillTx/>
                <a:ea typeface="+mn-ea"/>
                <a:cs typeface="Calibri" panose="020F0502020204030204" pitchFamily="34" charset="0"/>
              </a:rPr>
              <a:t>Endoscopic ultrasound-guided gallbladder drainage (EUS-GBD)</a:t>
            </a:r>
          </a:p>
        </p:txBody>
      </p:sp>
      <p:pic>
        <p:nvPicPr>
          <p:cNvPr id="15366" name="Picture 6">
            <a:extLst>
              <a:ext uri="{FF2B5EF4-FFF2-40B4-BE49-F238E27FC236}">
                <a16:creationId xmlns:a16="http://schemas.microsoft.com/office/drawing/2014/main" id="{BA551763-AC99-E4BF-048D-AD3AFA79B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347" y="45921"/>
            <a:ext cx="11517305" cy="36452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993BB5D-0802-A3A6-D6A8-3FC72F30CE30}"/>
              </a:ext>
            </a:extLst>
          </p:cNvPr>
          <p:cNvSpPr txBox="1"/>
          <p:nvPr/>
        </p:nvSpPr>
        <p:spPr>
          <a:xfrm>
            <a:off x="136478" y="3752490"/>
            <a:ext cx="2975212"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E5A"/>
                </a:solidFill>
                <a:effectLst/>
                <a:uLnTx/>
                <a:uFillTx/>
                <a:ea typeface="+mn-ea"/>
                <a:cs typeface="Calibri" panose="020F0502020204030204" pitchFamily="34" charset="0"/>
              </a:rPr>
              <a:t>Percutaneous transhepatic gallbladder drainage (PTGBD)</a:t>
            </a:r>
          </a:p>
        </p:txBody>
      </p:sp>
    </p:spTree>
    <p:extLst>
      <p:ext uri="{BB962C8B-B14F-4D97-AF65-F5344CB8AC3E}">
        <p14:creationId xmlns:p14="http://schemas.microsoft.com/office/powerpoint/2010/main" val="3466037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CD08-67D5-A8B2-11B1-50615A6C3A3F}"/>
              </a:ext>
            </a:extLst>
          </p:cNvPr>
          <p:cNvSpPr>
            <a:spLocks noGrp="1"/>
          </p:cNvSpPr>
          <p:nvPr>
            <p:ph type="title"/>
          </p:nvPr>
        </p:nvSpPr>
        <p:spPr/>
        <p:txBody>
          <a:bodyPr/>
          <a:lstStyle/>
          <a:p>
            <a:pPr algn="l"/>
            <a:r>
              <a:rPr lang="vi-VN"/>
              <a:t>Kháng sinh</a:t>
            </a:r>
          </a:p>
        </p:txBody>
      </p:sp>
      <p:graphicFrame>
        <p:nvGraphicFramePr>
          <p:cNvPr id="6" name="Content Placeholder 5">
            <a:extLst>
              <a:ext uri="{FF2B5EF4-FFF2-40B4-BE49-F238E27FC236}">
                <a16:creationId xmlns:a16="http://schemas.microsoft.com/office/drawing/2014/main" id="{7C78F99B-C85D-CE36-E13D-1E495929F23E}"/>
              </a:ext>
            </a:extLst>
          </p:cNvPr>
          <p:cNvGraphicFramePr>
            <a:graphicFrameLocks noGrp="1"/>
          </p:cNvGraphicFramePr>
          <p:nvPr>
            <p:ph idx="1"/>
            <p:extLst>
              <p:ext uri="{D42A27DB-BD31-4B8C-83A1-F6EECF244321}">
                <p14:modId xmlns:p14="http://schemas.microsoft.com/office/powerpoint/2010/main" val="2966913973"/>
              </p:ext>
            </p:extLst>
          </p:nvPr>
        </p:nvGraphicFramePr>
        <p:xfrm>
          <a:off x="2082248" y="1955253"/>
          <a:ext cx="8027504" cy="4537622"/>
        </p:xfrm>
        <a:graphic>
          <a:graphicData uri="http://schemas.openxmlformats.org/drawingml/2006/table">
            <a:tbl>
              <a:tblPr firstRow="1"/>
              <a:tblGrid>
                <a:gridCol w="4013752">
                  <a:extLst>
                    <a:ext uri="{9D8B030D-6E8A-4147-A177-3AD203B41FA5}">
                      <a16:colId xmlns:a16="http://schemas.microsoft.com/office/drawing/2014/main" val="3184417062"/>
                    </a:ext>
                  </a:extLst>
                </a:gridCol>
                <a:gridCol w="4013752">
                  <a:extLst>
                    <a:ext uri="{9D8B030D-6E8A-4147-A177-3AD203B41FA5}">
                      <a16:colId xmlns:a16="http://schemas.microsoft.com/office/drawing/2014/main" val="2150482597"/>
                    </a:ext>
                  </a:extLst>
                </a:gridCol>
              </a:tblGrid>
              <a:tr h="317481">
                <a:tc>
                  <a:txBody>
                    <a:bodyPr/>
                    <a:lstStyle/>
                    <a:p>
                      <a:pPr algn="ctr" fontAlgn="base"/>
                      <a:r>
                        <a:rPr lang="en-US" sz="1800" b="1" i="0" u="none" strike="noStrike">
                          <a:solidFill>
                            <a:srgbClr val="000000"/>
                          </a:solidFill>
                          <a:effectLst/>
                          <a:latin typeface="+mn-lt"/>
                        </a:rPr>
                        <a:t>Vi khuẩn</a:t>
                      </a:r>
                      <a:r>
                        <a:rPr lang="en-US" sz="1800" b="1" i="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ase"/>
                      <a:r>
                        <a:rPr lang="en-US" sz="1800" b="1" i="0" u="none" strike="noStrike" dirty="0" err="1">
                          <a:solidFill>
                            <a:srgbClr val="000000"/>
                          </a:solidFill>
                          <a:effectLst/>
                          <a:latin typeface="+mn-lt"/>
                        </a:rPr>
                        <a:t>Tỷ</a:t>
                      </a:r>
                      <a:r>
                        <a:rPr lang="en-US" sz="1800" b="1" i="0" u="none" strike="noStrike" dirty="0">
                          <a:solidFill>
                            <a:srgbClr val="000000"/>
                          </a:solidFill>
                          <a:effectLst/>
                          <a:latin typeface="+mn-lt"/>
                        </a:rPr>
                        <a:t> </a:t>
                      </a:r>
                      <a:r>
                        <a:rPr lang="en-US" sz="1800" b="1" i="0" u="none" strike="noStrike" dirty="0" err="1">
                          <a:solidFill>
                            <a:srgbClr val="000000"/>
                          </a:solidFill>
                          <a:effectLst/>
                          <a:latin typeface="+mn-lt"/>
                        </a:rPr>
                        <a:t>lệ</a:t>
                      </a:r>
                      <a:r>
                        <a:rPr lang="en-US" sz="1800" b="1" i="0" u="none" strike="noStrike" dirty="0">
                          <a:solidFill>
                            <a:srgbClr val="000000"/>
                          </a:solidFill>
                          <a:effectLst/>
                          <a:latin typeface="+mn-lt"/>
                        </a:rPr>
                        <a:t>(%)</a:t>
                      </a:r>
                      <a:r>
                        <a:rPr lang="en-US" sz="1800" b="1" i="0" dirty="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36747805"/>
                  </a:ext>
                </a:extLst>
              </a:tr>
              <a:tr h="1650897">
                <a:tc>
                  <a:txBody>
                    <a:bodyPr/>
                    <a:lstStyle/>
                    <a:p>
                      <a:pPr algn="l" fontAlgn="base"/>
                      <a:r>
                        <a:rPr lang="en-US" sz="1800" b="0" i="0" u="none" strike="noStrike" dirty="0">
                          <a:solidFill>
                            <a:srgbClr val="000000"/>
                          </a:solidFill>
                          <a:effectLst/>
                          <a:latin typeface="+mn-lt"/>
                        </a:rPr>
                        <a:t>Vi </a:t>
                      </a:r>
                      <a:r>
                        <a:rPr lang="en-US" sz="1800" b="0" i="0" u="none" strike="noStrike" dirty="0" err="1">
                          <a:solidFill>
                            <a:srgbClr val="000000"/>
                          </a:solidFill>
                          <a:effectLst/>
                          <a:latin typeface="+mn-lt"/>
                        </a:rPr>
                        <a:t>khuẩn</a:t>
                      </a:r>
                      <a:r>
                        <a:rPr lang="en-US" sz="1800" b="0" i="0" u="none" strike="noStrike" dirty="0">
                          <a:solidFill>
                            <a:srgbClr val="000000"/>
                          </a:solidFill>
                          <a:effectLst/>
                          <a:latin typeface="+mn-lt"/>
                        </a:rPr>
                        <a:t> gram </a:t>
                      </a:r>
                      <a:r>
                        <a:rPr lang="en-US" sz="1800" b="0" i="0" u="none" strike="noStrike" dirty="0" err="1">
                          <a:solidFill>
                            <a:srgbClr val="000000"/>
                          </a:solidFill>
                          <a:effectLst/>
                          <a:latin typeface="+mn-lt"/>
                        </a:rPr>
                        <a:t>âm</a:t>
                      </a:r>
                      <a:r>
                        <a:rPr lang="en-US" sz="1800" b="0" i="0" dirty="0">
                          <a:solidFill>
                            <a:srgbClr val="000000"/>
                          </a:solidFill>
                          <a:effectLst/>
                          <a:latin typeface="+mn-lt"/>
                        </a:rPr>
                        <a:t>​</a:t>
                      </a:r>
                    </a:p>
                    <a:p>
                      <a:pPr marL="285750" indent="-285750" algn="l" fontAlgn="base">
                        <a:buFont typeface="Arial" panose="020B0604020202020204" pitchFamily="34" charset="0"/>
                        <a:buChar char="•"/>
                      </a:pPr>
                      <a:r>
                        <a:rPr lang="en-US" sz="1800" b="0" i="1" u="none" strike="noStrike" dirty="0">
                          <a:solidFill>
                            <a:srgbClr val="000000"/>
                          </a:solidFill>
                          <a:effectLst/>
                          <a:latin typeface="+mn-lt"/>
                        </a:rPr>
                        <a:t>E. coli</a:t>
                      </a:r>
                      <a:r>
                        <a:rPr lang="en-US" sz="1800" b="0" i="1" dirty="0">
                          <a:solidFill>
                            <a:srgbClr val="000000"/>
                          </a:solidFill>
                          <a:effectLst/>
                          <a:latin typeface="+mn-lt"/>
                        </a:rPr>
                        <a:t>​</a:t>
                      </a:r>
                    </a:p>
                    <a:p>
                      <a:pPr marL="285750" indent="-285750" algn="l" fontAlgn="base">
                        <a:buFont typeface="Arial" panose="020B0604020202020204" pitchFamily="34" charset="0"/>
                        <a:buChar char="•"/>
                      </a:pPr>
                      <a:r>
                        <a:rPr lang="en-US" sz="1800" b="0" i="1" u="none" strike="noStrike" dirty="0">
                          <a:solidFill>
                            <a:srgbClr val="000000"/>
                          </a:solidFill>
                          <a:effectLst/>
                          <a:latin typeface="+mn-lt"/>
                        </a:rPr>
                        <a:t>Klebsiella</a:t>
                      </a:r>
                      <a:r>
                        <a:rPr lang="en-US" sz="1800" b="0" i="0" u="none" strike="noStrike" dirty="0">
                          <a:solidFill>
                            <a:srgbClr val="000000"/>
                          </a:solidFill>
                          <a:effectLst/>
                          <a:latin typeface="+mn-lt"/>
                        </a:rPr>
                        <a:t> spp.</a:t>
                      </a:r>
                      <a:r>
                        <a:rPr lang="en-US" sz="1800" b="0" i="0" dirty="0">
                          <a:solidFill>
                            <a:srgbClr val="000000"/>
                          </a:solidFill>
                          <a:effectLst/>
                          <a:latin typeface="+mn-lt"/>
                        </a:rPr>
                        <a:t>​</a:t>
                      </a:r>
                    </a:p>
                    <a:p>
                      <a:pPr marL="285750" indent="-285750" algn="l" fontAlgn="base">
                        <a:buFont typeface="Arial" panose="020B0604020202020204" pitchFamily="34" charset="0"/>
                        <a:buChar char="•"/>
                      </a:pPr>
                      <a:r>
                        <a:rPr lang="en-US" sz="1800" b="0" i="1" u="none" strike="noStrike" dirty="0">
                          <a:solidFill>
                            <a:srgbClr val="000000"/>
                          </a:solidFill>
                          <a:effectLst/>
                          <a:latin typeface="+mn-lt"/>
                        </a:rPr>
                        <a:t>Pseudomonas</a:t>
                      </a:r>
                      <a:r>
                        <a:rPr lang="en-US" sz="1800" b="0" i="0" u="none" strike="noStrike" dirty="0">
                          <a:solidFill>
                            <a:srgbClr val="000000"/>
                          </a:solidFill>
                          <a:effectLst/>
                          <a:latin typeface="+mn-lt"/>
                        </a:rPr>
                        <a:t> spp.</a:t>
                      </a:r>
                      <a:r>
                        <a:rPr lang="en-US" sz="1800" b="0" i="0" dirty="0">
                          <a:solidFill>
                            <a:srgbClr val="000000"/>
                          </a:solidFill>
                          <a:effectLst/>
                          <a:latin typeface="+mn-lt"/>
                        </a:rPr>
                        <a:t>​</a:t>
                      </a:r>
                    </a:p>
                    <a:p>
                      <a:pPr marL="285750" indent="-285750" algn="l" fontAlgn="base">
                        <a:buFont typeface="Arial" panose="020B0604020202020204" pitchFamily="34" charset="0"/>
                        <a:buChar char="•"/>
                      </a:pPr>
                      <a:r>
                        <a:rPr lang="en-US" sz="1800" b="0" i="1" u="none" strike="noStrike" dirty="0">
                          <a:solidFill>
                            <a:srgbClr val="000000"/>
                          </a:solidFill>
                          <a:effectLst/>
                          <a:latin typeface="+mn-lt"/>
                        </a:rPr>
                        <a:t>Enterobacter</a:t>
                      </a:r>
                      <a:r>
                        <a:rPr lang="en-US" sz="1800" b="0" i="0" u="none" strike="noStrike" dirty="0">
                          <a:solidFill>
                            <a:srgbClr val="000000"/>
                          </a:solidFill>
                          <a:effectLst/>
                          <a:latin typeface="+mn-lt"/>
                        </a:rPr>
                        <a:t> spp.</a:t>
                      </a:r>
                      <a:r>
                        <a:rPr lang="en-US" sz="1800" b="0" i="0" dirty="0">
                          <a:solidFill>
                            <a:srgbClr val="000000"/>
                          </a:solidFill>
                          <a:effectLst/>
                          <a:latin typeface="+mn-lt"/>
                        </a:rPr>
                        <a:t>​</a:t>
                      </a:r>
                    </a:p>
                    <a:p>
                      <a:pPr marL="285750" indent="-285750" algn="l" fontAlgn="base">
                        <a:buFont typeface="Arial" panose="020B0604020202020204" pitchFamily="34" charset="0"/>
                        <a:buChar char="•"/>
                      </a:pPr>
                      <a:r>
                        <a:rPr lang="en-US" sz="1800" b="0" i="1" u="none" strike="noStrike" dirty="0">
                          <a:solidFill>
                            <a:srgbClr val="000000"/>
                          </a:solidFill>
                          <a:effectLst/>
                          <a:latin typeface="+mn-lt"/>
                        </a:rPr>
                        <a:t>Acinetobacter </a:t>
                      </a:r>
                      <a:r>
                        <a:rPr lang="en-US" sz="1800" b="0" i="0" u="none" strike="noStrike" dirty="0">
                          <a:solidFill>
                            <a:srgbClr val="000000"/>
                          </a:solidFill>
                          <a:effectLst/>
                          <a:latin typeface="+mn-lt"/>
                        </a:rPr>
                        <a:t>spp.</a:t>
                      </a:r>
                      <a:r>
                        <a:rPr lang="en-US" sz="1800" b="0" i="0" dirty="0">
                          <a:solidFill>
                            <a:srgbClr val="000000"/>
                          </a:solidFill>
                          <a:effectLst/>
                          <a:latin typeface="+mn-lt"/>
                        </a:rPr>
                        <a:t>​</a:t>
                      </a:r>
                    </a:p>
                    <a:p>
                      <a:pPr marL="285750" indent="-285750" algn="l" fontAlgn="base">
                        <a:buFont typeface="Arial" panose="020B0604020202020204" pitchFamily="34" charset="0"/>
                        <a:buChar char="•"/>
                      </a:pPr>
                      <a:r>
                        <a:rPr lang="en-US" sz="1800" b="0" i="1" u="none" strike="noStrike" dirty="0">
                          <a:solidFill>
                            <a:srgbClr val="000000"/>
                          </a:solidFill>
                          <a:effectLst/>
                          <a:latin typeface="+mn-lt"/>
                        </a:rPr>
                        <a:t>Citrobacter</a:t>
                      </a:r>
                      <a:r>
                        <a:rPr lang="en-US" sz="1800" b="0" i="0" u="none" strike="noStrike" dirty="0">
                          <a:solidFill>
                            <a:srgbClr val="000000"/>
                          </a:solidFill>
                          <a:effectLst/>
                          <a:latin typeface="+mn-lt"/>
                        </a:rPr>
                        <a:t> spp.</a:t>
                      </a:r>
                      <a:r>
                        <a:rPr lang="en-US" sz="1800" b="0" i="0" dirty="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auto"/>
                      <a:r>
                        <a:rPr lang="en-US" sz="1800" b="0" i="0" u="none" strike="noStrike" dirty="0">
                          <a:solidFill>
                            <a:srgbClr val="000000"/>
                          </a:solidFill>
                          <a:effectLst/>
                          <a:latin typeface="+mn-lt"/>
                        </a:rPr>
                        <a:t>​</a:t>
                      </a:r>
                    </a:p>
                    <a:p>
                      <a:pPr algn="l" fontAlgn="base"/>
                      <a:r>
                        <a:rPr lang="en-US" sz="1800" b="0" i="0" u="none" strike="noStrike" dirty="0">
                          <a:solidFill>
                            <a:srgbClr val="000000"/>
                          </a:solidFill>
                          <a:effectLst/>
                          <a:latin typeface="+mn-lt"/>
                        </a:rPr>
                        <a:t>31-44</a:t>
                      </a:r>
                      <a:r>
                        <a:rPr lang="en-US" sz="1800" b="0" i="0" dirty="0">
                          <a:solidFill>
                            <a:srgbClr val="000000"/>
                          </a:solidFill>
                          <a:effectLst/>
                          <a:latin typeface="+mn-lt"/>
                        </a:rPr>
                        <a:t>​</a:t>
                      </a:r>
                    </a:p>
                    <a:p>
                      <a:pPr algn="l" fontAlgn="base"/>
                      <a:r>
                        <a:rPr lang="en-US" sz="1800" b="0" i="0" u="none" strike="noStrike" dirty="0">
                          <a:solidFill>
                            <a:srgbClr val="000000"/>
                          </a:solidFill>
                          <a:effectLst/>
                          <a:latin typeface="+mn-lt"/>
                        </a:rPr>
                        <a:t>9-20</a:t>
                      </a:r>
                      <a:r>
                        <a:rPr lang="en-US" sz="1800" b="0" i="0" dirty="0">
                          <a:solidFill>
                            <a:srgbClr val="000000"/>
                          </a:solidFill>
                          <a:effectLst/>
                          <a:latin typeface="+mn-lt"/>
                        </a:rPr>
                        <a:t>​</a:t>
                      </a:r>
                    </a:p>
                    <a:p>
                      <a:pPr algn="l" fontAlgn="base"/>
                      <a:r>
                        <a:rPr lang="en-US" sz="1800" b="0" i="0" u="none" strike="noStrike" dirty="0">
                          <a:solidFill>
                            <a:srgbClr val="000000"/>
                          </a:solidFill>
                          <a:effectLst/>
                          <a:latin typeface="+mn-lt"/>
                        </a:rPr>
                        <a:t>0,5-19</a:t>
                      </a:r>
                      <a:r>
                        <a:rPr lang="en-US" sz="1800" b="0" i="0" dirty="0">
                          <a:solidFill>
                            <a:srgbClr val="000000"/>
                          </a:solidFill>
                          <a:effectLst/>
                          <a:latin typeface="+mn-lt"/>
                        </a:rPr>
                        <a:t>​</a:t>
                      </a:r>
                    </a:p>
                    <a:p>
                      <a:pPr algn="l" fontAlgn="base"/>
                      <a:r>
                        <a:rPr lang="en-US" sz="1800" b="0" i="0" u="none" strike="noStrike" dirty="0">
                          <a:solidFill>
                            <a:srgbClr val="000000"/>
                          </a:solidFill>
                          <a:effectLst/>
                          <a:latin typeface="+mn-lt"/>
                        </a:rPr>
                        <a:t>5-9</a:t>
                      </a:r>
                      <a:r>
                        <a:rPr lang="en-US" sz="1800" b="0" i="0" dirty="0">
                          <a:solidFill>
                            <a:srgbClr val="000000"/>
                          </a:solidFill>
                          <a:effectLst/>
                          <a:latin typeface="+mn-lt"/>
                        </a:rPr>
                        <a:t>​</a:t>
                      </a:r>
                    </a:p>
                    <a:p>
                      <a:pPr algn="l" fontAlgn="base"/>
                      <a:r>
                        <a:rPr lang="en-US" sz="1800" b="0" i="0" u="none" strike="noStrike" dirty="0">
                          <a:solidFill>
                            <a:srgbClr val="000000"/>
                          </a:solidFill>
                          <a:effectLst/>
                          <a:latin typeface="+mn-lt"/>
                        </a:rPr>
                        <a:t>-</a:t>
                      </a:r>
                      <a:r>
                        <a:rPr lang="en-US" sz="1800" b="0" i="0" dirty="0">
                          <a:solidFill>
                            <a:srgbClr val="000000"/>
                          </a:solidFill>
                          <a:effectLst/>
                          <a:latin typeface="+mn-lt"/>
                        </a:rPr>
                        <a:t>​</a:t>
                      </a:r>
                    </a:p>
                    <a:p>
                      <a:pPr algn="l" fontAlgn="base"/>
                      <a:r>
                        <a:rPr lang="en-US" sz="1800" b="0" i="0" u="none" strike="noStrike" dirty="0">
                          <a:solidFill>
                            <a:srgbClr val="000000"/>
                          </a:solidFill>
                          <a:effectLst/>
                          <a:latin typeface="+mn-lt"/>
                        </a:rPr>
                        <a:t>-</a:t>
                      </a:r>
                      <a:r>
                        <a:rPr lang="en-US" sz="1800" b="0" i="0" dirty="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32860830"/>
                  </a:ext>
                </a:extLst>
              </a:tr>
              <a:tr h="1428662">
                <a:tc>
                  <a:txBody>
                    <a:bodyPr/>
                    <a:lstStyle/>
                    <a:p>
                      <a:pPr algn="l" fontAlgn="base"/>
                      <a:r>
                        <a:rPr lang="vi-VN" sz="1800" b="0" i="0" u="none" strike="noStrike" dirty="0">
                          <a:solidFill>
                            <a:srgbClr val="000000"/>
                          </a:solidFill>
                          <a:effectLst/>
                          <a:latin typeface="+mn-lt"/>
                        </a:rPr>
                        <a:t>Vi khuẩn Gram dương</a:t>
                      </a:r>
                      <a:r>
                        <a:rPr lang="vi-VN" sz="1800" b="0" i="0" dirty="0">
                          <a:solidFill>
                            <a:srgbClr val="000000"/>
                          </a:solidFill>
                          <a:effectLst/>
                          <a:latin typeface="+mn-lt"/>
                        </a:rPr>
                        <a:t>​</a:t>
                      </a:r>
                    </a:p>
                    <a:p>
                      <a:pPr marL="285750" indent="-285750" algn="l" fontAlgn="base">
                        <a:buFont typeface="Arial" panose="020B0604020202020204" pitchFamily="34" charset="0"/>
                        <a:buChar char="•"/>
                      </a:pPr>
                      <a:r>
                        <a:rPr lang="vi-VN" sz="1800" b="0" i="1" u="none" strike="noStrike" dirty="0">
                          <a:solidFill>
                            <a:srgbClr val="000000"/>
                          </a:solidFill>
                          <a:effectLst/>
                          <a:latin typeface="+mn-lt"/>
                        </a:rPr>
                        <a:t>Enterococcus </a:t>
                      </a:r>
                      <a:r>
                        <a:rPr lang="vi-VN" sz="1800" b="0" i="0" u="none" strike="noStrike" dirty="0">
                          <a:solidFill>
                            <a:srgbClr val="000000"/>
                          </a:solidFill>
                          <a:effectLst/>
                          <a:latin typeface="+mn-lt"/>
                        </a:rPr>
                        <a:t>spp.</a:t>
                      </a:r>
                      <a:r>
                        <a:rPr lang="vi-VN" sz="1800" b="0" i="0" dirty="0">
                          <a:solidFill>
                            <a:srgbClr val="000000"/>
                          </a:solidFill>
                          <a:effectLst/>
                          <a:latin typeface="+mn-lt"/>
                        </a:rPr>
                        <a:t>​</a:t>
                      </a:r>
                    </a:p>
                    <a:p>
                      <a:pPr marL="285750" indent="-285750" algn="l" fontAlgn="base">
                        <a:buFont typeface="Arial" panose="020B0604020202020204" pitchFamily="34" charset="0"/>
                        <a:buChar char="•"/>
                      </a:pPr>
                      <a:r>
                        <a:rPr lang="vi-VN" sz="1800" b="0" i="1" u="none" strike="noStrike" dirty="0">
                          <a:solidFill>
                            <a:srgbClr val="000000"/>
                          </a:solidFill>
                          <a:effectLst/>
                          <a:latin typeface="+mn-lt"/>
                        </a:rPr>
                        <a:t>Streptococcus</a:t>
                      </a:r>
                      <a:r>
                        <a:rPr lang="vi-VN" sz="1800" b="0" i="0" u="none" strike="noStrike" dirty="0">
                          <a:solidFill>
                            <a:srgbClr val="000000"/>
                          </a:solidFill>
                          <a:effectLst/>
                          <a:latin typeface="+mn-lt"/>
                        </a:rPr>
                        <a:t> spp.</a:t>
                      </a:r>
                      <a:r>
                        <a:rPr lang="vi-VN" sz="1800" b="0" i="0" dirty="0">
                          <a:solidFill>
                            <a:srgbClr val="000000"/>
                          </a:solidFill>
                          <a:effectLst/>
                          <a:latin typeface="+mn-lt"/>
                        </a:rPr>
                        <a:t>​</a:t>
                      </a:r>
                    </a:p>
                    <a:p>
                      <a:pPr marL="285750" indent="-285750" algn="l" fontAlgn="base">
                        <a:buFont typeface="Arial" panose="020B0604020202020204" pitchFamily="34" charset="0"/>
                        <a:buChar char="•"/>
                      </a:pPr>
                      <a:r>
                        <a:rPr lang="vi-VN" sz="1800" b="0" i="1" u="none" strike="noStrike" dirty="0">
                          <a:solidFill>
                            <a:srgbClr val="000000"/>
                          </a:solidFill>
                          <a:effectLst/>
                          <a:latin typeface="+mn-lt"/>
                        </a:rPr>
                        <a:t>Staphylococcus </a:t>
                      </a:r>
                      <a:r>
                        <a:rPr lang="vi-VN" sz="1800" b="0" i="0" u="none" strike="noStrike" dirty="0">
                          <a:solidFill>
                            <a:srgbClr val="000000"/>
                          </a:solidFill>
                          <a:effectLst/>
                          <a:latin typeface="+mn-lt"/>
                        </a:rPr>
                        <a:t>spp.</a:t>
                      </a:r>
                      <a:r>
                        <a:rPr lang="vi-VN" sz="1800" b="0" i="0" dirty="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auto"/>
                      <a:r>
                        <a:rPr lang="en-US" sz="1800" b="0" i="0" u="none" strike="noStrike" dirty="0">
                          <a:solidFill>
                            <a:srgbClr val="000000"/>
                          </a:solidFill>
                          <a:effectLst/>
                          <a:latin typeface="+mn-lt"/>
                        </a:rPr>
                        <a:t>​</a:t>
                      </a:r>
                    </a:p>
                    <a:p>
                      <a:pPr algn="l" fontAlgn="base"/>
                      <a:r>
                        <a:rPr lang="en-US" sz="1800" b="0" i="0" u="none" strike="noStrike" dirty="0">
                          <a:solidFill>
                            <a:srgbClr val="000000"/>
                          </a:solidFill>
                          <a:effectLst/>
                          <a:latin typeface="+mn-lt"/>
                        </a:rPr>
                        <a:t>2-34</a:t>
                      </a:r>
                      <a:r>
                        <a:rPr lang="en-US" sz="1800" b="0" i="0" dirty="0">
                          <a:solidFill>
                            <a:srgbClr val="000000"/>
                          </a:solidFill>
                          <a:effectLst/>
                          <a:latin typeface="+mn-lt"/>
                        </a:rPr>
                        <a:t>​</a:t>
                      </a:r>
                    </a:p>
                    <a:p>
                      <a:pPr algn="l" fontAlgn="base"/>
                      <a:r>
                        <a:rPr lang="en-US" sz="1800" b="0" i="0" u="none" strike="noStrike" dirty="0">
                          <a:solidFill>
                            <a:srgbClr val="000000"/>
                          </a:solidFill>
                          <a:effectLst/>
                          <a:latin typeface="+mn-lt"/>
                        </a:rPr>
                        <a:t>2-10</a:t>
                      </a:r>
                      <a:r>
                        <a:rPr lang="en-US" sz="1800" b="0" i="0" dirty="0">
                          <a:solidFill>
                            <a:srgbClr val="000000"/>
                          </a:solidFill>
                          <a:effectLst/>
                          <a:latin typeface="+mn-lt"/>
                        </a:rPr>
                        <a:t>​</a:t>
                      </a:r>
                    </a:p>
                    <a:p>
                      <a:pPr algn="l" fontAlgn="base"/>
                      <a:r>
                        <a:rPr lang="en-US" sz="1800" b="0" i="0" u="none" strike="noStrike" dirty="0">
                          <a:solidFill>
                            <a:srgbClr val="000000"/>
                          </a:solidFill>
                          <a:effectLst/>
                          <a:latin typeface="+mn-lt"/>
                        </a:rPr>
                        <a:t>0</a:t>
                      </a:r>
                      <a:r>
                        <a:rPr lang="en-US" sz="1800" b="0" i="0" dirty="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84237310"/>
                  </a:ext>
                </a:extLst>
              </a:tr>
              <a:tr h="317481">
                <a:tc>
                  <a:txBody>
                    <a:bodyPr/>
                    <a:lstStyle/>
                    <a:p>
                      <a:pPr algn="l" fontAlgn="base"/>
                      <a:r>
                        <a:rPr lang="en-US" sz="1800" b="0" i="0" u="none" strike="noStrike">
                          <a:solidFill>
                            <a:srgbClr val="000000"/>
                          </a:solidFill>
                          <a:effectLst/>
                          <a:latin typeface="+mn-lt"/>
                        </a:rPr>
                        <a:t>Vi khuẩn kỵ khí</a:t>
                      </a:r>
                      <a:r>
                        <a:rPr lang="en-US" sz="1800" b="0" i="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base"/>
                      <a:r>
                        <a:rPr lang="en-US" sz="1800" b="0" i="0" u="none" strike="noStrike">
                          <a:solidFill>
                            <a:srgbClr val="000000"/>
                          </a:solidFill>
                          <a:effectLst/>
                          <a:latin typeface="+mn-lt"/>
                        </a:rPr>
                        <a:t>4-20</a:t>
                      </a:r>
                      <a:r>
                        <a:rPr lang="en-US" sz="1800" b="0" i="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23492151"/>
                  </a:ext>
                </a:extLst>
              </a:tr>
              <a:tr h="317481">
                <a:tc>
                  <a:txBody>
                    <a:bodyPr/>
                    <a:lstStyle/>
                    <a:p>
                      <a:pPr algn="l" fontAlgn="base"/>
                      <a:r>
                        <a:rPr lang="en-US" sz="1800" b="0" i="0" u="none" strike="noStrike">
                          <a:solidFill>
                            <a:srgbClr val="000000"/>
                          </a:solidFill>
                          <a:effectLst/>
                          <a:latin typeface="+mn-lt"/>
                        </a:rPr>
                        <a:t>Vi khuẩn khác</a:t>
                      </a:r>
                      <a:r>
                        <a:rPr lang="en-US" sz="1800" b="0" i="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base"/>
                      <a:r>
                        <a:rPr lang="en-US" sz="1800" b="0" i="0" u="none" strike="noStrike" dirty="0">
                          <a:solidFill>
                            <a:srgbClr val="000000"/>
                          </a:solidFill>
                          <a:effectLst/>
                          <a:latin typeface="+mn-lt"/>
                        </a:rPr>
                        <a:t>-</a:t>
                      </a:r>
                      <a:r>
                        <a:rPr lang="en-US" sz="1800" b="0" i="0" dirty="0">
                          <a:solidFill>
                            <a:srgbClr val="000000"/>
                          </a:solidFill>
                          <a:effectLst/>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197227860"/>
                  </a:ext>
                </a:extLst>
              </a:tr>
            </a:tbl>
          </a:graphicData>
        </a:graphic>
      </p:graphicFrame>
      <p:sp>
        <p:nvSpPr>
          <p:cNvPr id="7" name="Rectangle 1">
            <a:extLst>
              <a:ext uri="{FF2B5EF4-FFF2-40B4-BE49-F238E27FC236}">
                <a16:creationId xmlns:a16="http://schemas.microsoft.com/office/drawing/2014/main" id="{5D8D7EF2-B956-5C4B-E7E4-0B32EDDBB3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vi-VN" altLang="vi-VN"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0601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F6C-200E-F68A-EF71-422D6EC3CA47}"/>
              </a:ext>
            </a:extLst>
          </p:cNvPr>
          <p:cNvSpPr>
            <a:spLocks noGrp="1"/>
          </p:cNvSpPr>
          <p:nvPr>
            <p:ph type="title"/>
          </p:nvPr>
        </p:nvSpPr>
        <p:spPr/>
        <p:txBody>
          <a:bodyPr>
            <a:normAutofit/>
          </a:bodyPr>
          <a:lstStyle/>
          <a:p>
            <a:r>
              <a:rPr lang="en-US" sz="4000" dirty="0" err="1">
                <a:solidFill>
                  <a:schemeClr val="accent4">
                    <a:lumMod val="60000"/>
                    <a:lumOff val="40000"/>
                  </a:schemeClr>
                </a:solidFill>
              </a:rPr>
              <a:t>Kháng</a:t>
            </a:r>
            <a:r>
              <a:rPr lang="en-US" sz="4000" dirty="0">
                <a:solidFill>
                  <a:schemeClr val="accent4">
                    <a:lumMod val="60000"/>
                    <a:lumOff val="40000"/>
                  </a:schemeClr>
                </a:solidFill>
              </a:rPr>
              <a:t> </a:t>
            </a:r>
            <a:r>
              <a:rPr lang="en-US" sz="4000" dirty="0" err="1">
                <a:solidFill>
                  <a:schemeClr val="accent4">
                    <a:lumMod val="60000"/>
                    <a:lumOff val="40000"/>
                  </a:schemeClr>
                </a:solidFill>
              </a:rPr>
              <a:t>sinh</a:t>
            </a:r>
            <a:endParaRPr lang="vi-VN" sz="4000" dirty="0">
              <a:solidFill>
                <a:schemeClr val="accent4">
                  <a:lumMod val="60000"/>
                  <a:lumOff val="40000"/>
                </a:schemeClr>
              </a:solidFill>
            </a:endParaRPr>
          </a:p>
        </p:txBody>
      </p:sp>
      <p:graphicFrame>
        <p:nvGraphicFramePr>
          <p:cNvPr id="9" name="Content Placeholder 8">
            <a:extLst>
              <a:ext uri="{FF2B5EF4-FFF2-40B4-BE49-F238E27FC236}">
                <a16:creationId xmlns:a16="http://schemas.microsoft.com/office/drawing/2014/main" id="{86EFA78D-6DBC-0BE8-05BB-2CB7D5332F00}"/>
              </a:ext>
            </a:extLst>
          </p:cNvPr>
          <p:cNvGraphicFramePr>
            <a:graphicFrameLocks noGrp="1"/>
          </p:cNvGraphicFramePr>
          <p:nvPr>
            <p:ph idx="1"/>
            <p:extLst>
              <p:ext uri="{D42A27DB-BD31-4B8C-83A1-F6EECF244321}">
                <p14:modId xmlns:p14="http://schemas.microsoft.com/office/powerpoint/2010/main" val="1708772526"/>
              </p:ext>
            </p:extLst>
          </p:nvPr>
        </p:nvGraphicFramePr>
        <p:xfrm>
          <a:off x="372716" y="2243725"/>
          <a:ext cx="11446568" cy="4394217"/>
        </p:xfrm>
        <a:graphic>
          <a:graphicData uri="http://schemas.openxmlformats.org/drawingml/2006/table">
            <a:tbl>
              <a:tblPr firstRow="1" bandRow="1">
                <a:noFill/>
              </a:tblPr>
              <a:tblGrid>
                <a:gridCol w="2861642">
                  <a:extLst>
                    <a:ext uri="{9D8B030D-6E8A-4147-A177-3AD203B41FA5}">
                      <a16:colId xmlns:a16="http://schemas.microsoft.com/office/drawing/2014/main" val="219734796"/>
                    </a:ext>
                  </a:extLst>
                </a:gridCol>
                <a:gridCol w="2861642">
                  <a:extLst>
                    <a:ext uri="{9D8B030D-6E8A-4147-A177-3AD203B41FA5}">
                      <a16:colId xmlns:a16="http://schemas.microsoft.com/office/drawing/2014/main" val="1953976997"/>
                    </a:ext>
                  </a:extLst>
                </a:gridCol>
                <a:gridCol w="2861642">
                  <a:extLst>
                    <a:ext uri="{9D8B030D-6E8A-4147-A177-3AD203B41FA5}">
                      <a16:colId xmlns:a16="http://schemas.microsoft.com/office/drawing/2014/main" val="204439863"/>
                    </a:ext>
                  </a:extLst>
                </a:gridCol>
                <a:gridCol w="2861642">
                  <a:extLst>
                    <a:ext uri="{9D8B030D-6E8A-4147-A177-3AD203B41FA5}">
                      <a16:colId xmlns:a16="http://schemas.microsoft.com/office/drawing/2014/main" val="3346040596"/>
                    </a:ext>
                  </a:extLst>
                </a:gridCol>
              </a:tblGrid>
              <a:tr h="347858">
                <a:tc>
                  <a:txBody>
                    <a:bodyPr/>
                    <a:lstStyle/>
                    <a:p>
                      <a:pPr algn="ctr" rtl="0" fontAlgn="base"/>
                      <a:r>
                        <a:rPr lang="en-US" sz="1600" b="1" kern="1200" dirty="0" err="1">
                          <a:solidFill>
                            <a:schemeClr val="tx1"/>
                          </a:solidFill>
                          <a:latin typeface="+mn-lt"/>
                          <a:ea typeface="+mn-ea"/>
                          <a:cs typeface="+mn-cs"/>
                        </a:rPr>
                        <a:t>Nhóm</a:t>
                      </a:r>
                      <a:r>
                        <a:rPr lang="en-US" sz="1600" b="1" kern="1200" dirty="0">
                          <a:solidFill>
                            <a:schemeClr val="tx1"/>
                          </a:solidFill>
                          <a:latin typeface="+mn-lt"/>
                          <a:ea typeface="+mn-ea"/>
                          <a:cs typeface="+mn-cs"/>
                        </a:rPr>
                        <a:t> </a:t>
                      </a:r>
                      <a:r>
                        <a:rPr lang="en-US" sz="1600" b="1" kern="1200" dirty="0" err="1">
                          <a:solidFill>
                            <a:schemeClr val="tx1"/>
                          </a:solidFill>
                          <a:latin typeface="+mn-lt"/>
                          <a:ea typeface="+mn-ea"/>
                          <a:cs typeface="+mn-cs"/>
                        </a:rPr>
                        <a:t>kháng</a:t>
                      </a:r>
                      <a:r>
                        <a:rPr lang="en-US" sz="1600" b="1" kern="1200" dirty="0">
                          <a:solidFill>
                            <a:schemeClr val="tx1"/>
                          </a:solidFill>
                          <a:latin typeface="+mn-lt"/>
                          <a:ea typeface="+mn-ea"/>
                          <a:cs typeface="+mn-cs"/>
                        </a:rPr>
                        <a:t> </a:t>
                      </a:r>
                      <a:r>
                        <a:rPr lang="en-US" sz="1600" b="1" kern="1200" dirty="0" err="1">
                          <a:solidFill>
                            <a:schemeClr val="tx1"/>
                          </a:solidFill>
                          <a:latin typeface="+mn-lt"/>
                          <a:ea typeface="+mn-ea"/>
                          <a:cs typeface="+mn-cs"/>
                        </a:rPr>
                        <a:t>sinh</a:t>
                      </a:r>
                      <a:endParaRPr lang="en-US" sz="1600" b="1" kern="1200" dirty="0">
                        <a:solidFill>
                          <a:schemeClr val="tx1"/>
                        </a:solidFill>
                        <a:latin typeface="+mn-lt"/>
                        <a:ea typeface="+mn-ea"/>
                        <a:cs typeface="+mn-cs"/>
                      </a:endParaRP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base"/>
                      <a:r>
                        <a:rPr lang="en-US" sz="1600" b="1" kern="1200" dirty="0" err="1">
                          <a:solidFill>
                            <a:schemeClr val="tx1"/>
                          </a:solidFill>
                          <a:latin typeface="+mn-lt"/>
                          <a:ea typeface="+mn-ea"/>
                          <a:cs typeface="+mn-cs"/>
                        </a:rPr>
                        <a:t>Độ</a:t>
                      </a:r>
                      <a:r>
                        <a:rPr lang="en-US" sz="1600" b="1" kern="1200" dirty="0">
                          <a:solidFill>
                            <a:schemeClr val="tx1"/>
                          </a:solidFill>
                          <a:latin typeface="+mn-lt"/>
                          <a:ea typeface="+mn-ea"/>
                          <a:cs typeface="+mn-cs"/>
                        </a:rPr>
                        <a:t> I (</a:t>
                      </a:r>
                      <a:r>
                        <a:rPr lang="en-US" sz="1600" b="1" kern="1200" dirty="0" err="1">
                          <a:solidFill>
                            <a:schemeClr val="tx1"/>
                          </a:solidFill>
                          <a:latin typeface="+mn-lt"/>
                          <a:ea typeface="+mn-ea"/>
                          <a:cs typeface="+mn-cs"/>
                        </a:rPr>
                        <a:t>nhẹ</a:t>
                      </a:r>
                      <a:r>
                        <a:rPr lang="en-US" sz="1600" b="1" kern="1200" dirty="0">
                          <a:solidFill>
                            <a:schemeClr val="tx1"/>
                          </a:solidFill>
                          <a:latin typeface="+mn-lt"/>
                          <a:ea typeface="+mn-ea"/>
                          <a:cs typeface="+mn-cs"/>
                        </a:rPr>
                        <a:t>)​</a:t>
                      </a: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base"/>
                      <a:r>
                        <a:rPr lang="en-US" sz="1600" b="1" kern="1200" dirty="0" err="1">
                          <a:solidFill>
                            <a:schemeClr val="tx1"/>
                          </a:solidFill>
                          <a:latin typeface="+mn-lt"/>
                          <a:ea typeface="+mn-ea"/>
                          <a:cs typeface="+mn-cs"/>
                        </a:rPr>
                        <a:t>Độ</a:t>
                      </a:r>
                      <a:r>
                        <a:rPr lang="en-US" sz="1600" b="1" kern="1200" dirty="0">
                          <a:solidFill>
                            <a:schemeClr val="tx1"/>
                          </a:solidFill>
                          <a:latin typeface="+mn-lt"/>
                          <a:ea typeface="+mn-ea"/>
                          <a:cs typeface="+mn-cs"/>
                        </a:rPr>
                        <a:t> II (</a:t>
                      </a:r>
                      <a:r>
                        <a:rPr lang="en-US" sz="1600" b="1" kern="1200" dirty="0" err="1">
                          <a:solidFill>
                            <a:schemeClr val="tx1"/>
                          </a:solidFill>
                          <a:latin typeface="+mn-lt"/>
                          <a:ea typeface="+mn-ea"/>
                          <a:cs typeface="+mn-cs"/>
                        </a:rPr>
                        <a:t>trung</a:t>
                      </a:r>
                      <a:r>
                        <a:rPr lang="en-US" sz="1600" b="1" kern="1200" dirty="0">
                          <a:solidFill>
                            <a:schemeClr val="tx1"/>
                          </a:solidFill>
                          <a:latin typeface="+mn-lt"/>
                          <a:ea typeface="+mn-ea"/>
                          <a:cs typeface="+mn-cs"/>
                        </a:rPr>
                        <a:t> </a:t>
                      </a:r>
                      <a:r>
                        <a:rPr lang="en-US" sz="1600" b="1" kern="1200" dirty="0" err="1">
                          <a:solidFill>
                            <a:schemeClr val="tx1"/>
                          </a:solidFill>
                          <a:latin typeface="+mn-lt"/>
                          <a:ea typeface="+mn-ea"/>
                          <a:cs typeface="+mn-cs"/>
                        </a:rPr>
                        <a:t>bình</a:t>
                      </a:r>
                      <a:r>
                        <a:rPr lang="en-US" sz="1600" b="1" kern="1200" dirty="0">
                          <a:solidFill>
                            <a:schemeClr val="tx1"/>
                          </a:solidFill>
                          <a:latin typeface="+mn-lt"/>
                          <a:ea typeface="+mn-ea"/>
                          <a:cs typeface="+mn-cs"/>
                        </a:rPr>
                        <a:t>)​</a:t>
                      </a: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fontAlgn="base"/>
                      <a:r>
                        <a:rPr lang="en-US" sz="1600" b="1" kern="1200" dirty="0" err="1">
                          <a:solidFill>
                            <a:schemeClr val="tx1"/>
                          </a:solidFill>
                          <a:latin typeface="+mn-lt"/>
                          <a:ea typeface="+mn-ea"/>
                          <a:cs typeface="+mn-cs"/>
                        </a:rPr>
                        <a:t>Độ</a:t>
                      </a:r>
                      <a:r>
                        <a:rPr lang="en-US" sz="1600" b="1" kern="1200" dirty="0">
                          <a:solidFill>
                            <a:schemeClr val="tx1"/>
                          </a:solidFill>
                          <a:latin typeface="+mn-lt"/>
                          <a:ea typeface="+mn-ea"/>
                          <a:cs typeface="+mn-cs"/>
                        </a:rPr>
                        <a:t> III (</a:t>
                      </a:r>
                      <a:r>
                        <a:rPr lang="en-US" sz="1600" b="1" kern="1200" dirty="0" err="1">
                          <a:solidFill>
                            <a:schemeClr val="tx1"/>
                          </a:solidFill>
                          <a:latin typeface="+mn-lt"/>
                          <a:ea typeface="+mn-ea"/>
                          <a:cs typeface="+mn-cs"/>
                        </a:rPr>
                        <a:t>nặng</a:t>
                      </a:r>
                      <a:r>
                        <a:rPr lang="en-US" sz="1600" b="1" kern="1200" dirty="0">
                          <a:solidFill>
                            <a:schemeClr val="tx1"/>
                          </a:solidFill>
                          <a:latin typeface="+mn-lt"/>
                          <a:ea typeface="+mn-ea"/>
                          <a:cs typeface="+mn-cs"/>
                        </a:rPr>
                        <a:t>)​</a:t>
                      </a: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85524609"/>
                  </a:ext>
                </a:extLst>
              </a:tr>
              <a:tr h="818821">
                <a:tc>
                  <a:txBody>
                    <a:bodyPr/>
                    <a:lstStyle/>
                    <a:p>
                      <a:pPr algn="l" rtl="0" fontAlgn="base"/>
                      <a:r>
                        <a:rPr lang="en-US" sz="1600" kern="1200" dirty="0" err="1">
                          <a:solidFill>
                            <a:schemeClr val="tx1"/>
                          </a:solidFill>
                          <a:latin typeface="+mn-lt"/>
                          <a:ea typeface="+mn-ea"/>
                          <a:cs typeface="+mn-cs"/>
                        </a:rPr>
                        <a:t>Nhóm</a:t>
                      </a:r>
                      <a:r>
                        <a:rPr lang="en-US" sz="1600" kern="1200" dirty="0">
                          <a:solidFill>
                            <a:schemeClr val="tx1"/>
                          </a:solidFill>
                          <a:latin typeface="+mn-lt"/>
                          <a:ea typeface="+mn-ea"/>
                          <a:cs typeface="+mn-cs"/>
                        </a:rPr>
                        <a:t> Penicillin​</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vi-VN" sz="1600" kern="1200" dirty="0">
                          <a:solidFill>
                            <a:schemeClr val="tx1"/>
                          </a:solidFill>
                          <a:latin typeface="+mn-lt"/>
                          <a:ea typeface="+mn-ea"/>
                          <a:cs typeface="+mn-cs"/>
                        </a:rPr>
                        <a:t>Ampicillin/sulbactamb không được khuyến cáo dùng mà không kèm aminoglycoside​</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a:solidFill>
                            <a:schemeClr val="tx1"/>
                          </a:solidFill>
                          <a:latin typeface="+mn-lt"/>
                          <a:ea typeface="+mn-ea"/>
                          <a:cs typeface="+mn-cs"/>
                        </a:rPr>
                        <a:t>Piperacillin/tazobactam​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dirty="0">
                          <a:solidFill>
                            <a:schemeClr val="tx1"/>
                          </a:solidFill>
                          <a:latin typeface="+mn-lt"/>
                          <a:ea typeface="+mn-ea"/>
                          <a:cs typeface="+mn-cs"/>
                        </a:rPr>
                        <a:t>Piperacillin/tazobactam​</a:t>
                      </a:r>
                    </a:p>
                    <a:p>
                      <a:pPr algn="l" rtl="0" fontAlgn="base"/>
                      <a:r>
                        <a:rPr lang="en-US" sz="1600" kern="1200" dirty="0">
                          <a:solidFill>
                            <a:schemeClr val="tx1"/>
                          </a:solidFill>
                          <a:latin typeface="+mn-lt"/>
                          <a:ea typeface="+mn-ea"/>
                          <a:cs typeface="+mn-cs"/>
                        </a:rPr>
                        <a:t>​</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6736161"/>
                  </a:ext>
                </a:extLst>
              </a:tr>
              <a:tr h="1300046">
                <a:tc>
                  <a:txBody>
                    <a:bodyPr/>
                    <a:lstStyle/>
                    <a:p>
                      <a:pPr algn="l" rtl="0" fontAlgn="base"/>
                      <a:r>
                        <a:rPr lang="en-US" sz="1600" kern="1200">
                          <a:solidFill>
                            <a:schemeClr val="tx1"/>
                          </a:solidFill>
                          <a:latin typeface="+mn-lt"/>
                          <a:ea typeface="+mn-ea"/>
                          <a:cs typeface="+mn-cs"/>
                        </a:rPr>
                        <a:t>Nhóm cephalosporin​</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dirty="0">
                          <a:solidFill>
                            <a:schemeClr val="tx1"/>
                          </a:solidFill>
                          <a:latin typeface="+mn-lt"/>
                          <a:ea typeface="+mn-ea"/>
                          <a:cs typeface="+mn-cs"/>
                        </a:rPr>
                        <a:t>Cefuroxime, </a:t>
                      </a:r>
                      <a:r>
                        <a:rPr lang="en-US" sz="1600" kern="1200" dirty="0" err="1">
                          <a:solidFill>
                            <a:schemeClr val="tx1"/>
                          </a:solidFill>
                          <a:latin typeface="+mn-lt"/>
                          <a:ea typeface="+mn-ea"/>
                          <a:cs typeface="+mn-cs"/>
                        </a:rPr>
                        <a:t>Cefazolin,Cefotia</a:t>
                      </a:r>
                      <a:r>
                        <a:rPr lang="en-US" sz="1600" kern="1200" dirty="0">
                          <a:solidFill>
                            <a:schemeClr val="tx1"/>
                          </a:solidFill>
                          <a:latin typeface="+mn-lt"/>
                          <a:ea typeface="+mn-ea"/>
                          <a:cs typeface="+mn-cs"/>
                        </a:rPr>
                        <a:t>, Ceftriaxone, Cefotaxime ± Metronidazole, Cefmetazole, Cefoxitin, Flomoxef, </a:t>
                      </a:r>
                      <a:r>
                        <a:rPr lang="en-US" sz="1600" kern="1200" dirty="0" err="1">
                          <a:solidFill>
                            <a:schemeClr val="tx1"/>
                          </a:solidFill>
                          <a:latin typeface="+mn-lt"/>
                          <a:ea typeface="+mn-ea"/>
                          <a:cs typeface="+mn-cs"/>
                        </a:rPr>
                        <a:t>Cefoperazone</a:t>
                      </a:r>
                      <a:r>
                        <a:rPr lang="en-US" sz="1600" kern="1200" dirty="0">
                          <a:solidFill>
                            <a:schemeClr val="tx1"/>
                          </a:solidFill>
                          <a:latin typeface="+mn-lt"/>
                          <a:ea typeface="+mn-ea"/>
                          <a:cs typeface="+mn-cs"/>
                        </a:rPr>
                        <a:t>/sulbactam​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a:solidFill>
                            <a:schemeClr val="tx1"/>
                          </a:solidFill>
                          <a:latin typeface="+mn-lt"/>
                          <a:ea typeface="+mn-ea"/>
                          <a:cs typeface="+mn-cs"/>
                        </a:rPr>
                        <a:t>Ceftriaxone, Cefotaxime, Cefepime, Cefozopran, Ceftazidime ± Metronidazole, Cefoperazone/sulbactam​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dirty="0">
                          <a:solidFill>
                            <a:schemeClr val="tx1"/>
                          </a:solidFill>
                          <a:latin typeface="+mn-lt"/>
                          <a:ea typeface="+mn-ea"/>
                          <a:cs typeface="+mn-cs"/>
                        </a:rPr>
                        <a:t>Ceftazidime, </a:t>
                      </a:r>
                      <a:r>
                        <a:rPr lang="en-US" sz="1600" kern="1200" dirty="0" err="1">
                          <a:solidFill>
                            <a:schemeClr val="tx1"/>
                          </a:solidFill>
                          <a:latin typeface="+mn-lt"/>
                          <a:ea typeface="+mn-ea"/>
                          <a:cs typeface="+mn-cs"/>
                        </a:rPr>
                        <a:t>Cefepim</a:t>
                      </a:r>
                      <a:r>
                        <a:rPr lang="en-US" sz="1600" kern="1200" dirty="0">
                          <a:solidFill>
                            <a:schemeClr val="tx1"/>
                          </a:solidFill>
                          <a:latin typeface="+mn-lt"/>
                          <a:ea typeface="+mn-ea"/>
                          <a:cs typeface="+mn-cs"/>
                        </a:rPr>
                        <a:t>, Cefozopran ± Metronidazole​</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97668919"/>
                  </a:ext>
                </a:extLst>
              </a:tr>
              <a:tr h="597646">
                <a:tc>
                  <a:txBody>
                    <a:bodyPr/>
                    <a:lstStyle/>
                    <a:p>
                      <a:pPr algn="l" rtl="0" fontAlgn="base"/>
                      <a:r>
                        <a:rPr lang="en-US" sz="1600" kern="1200">
                          <a:solidFill>
                            <a:schemeClr val="tx1"/>
                          </a:solidFill>
                          <a:latin typeface="+mn-lt"/>
                          <a:ea typeface="+mn-ea"/>
                          <a:cs typeface="+mn-cs"/>
                        </a:rPr>
                        <a:t>Nhóm Carbapenem​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a:solidFill>
                            <a:schemeClr val="tx1"/>
                          </a:solidFill>
                          <a:latin typeface="+mn-lt"/>
                          <a:ea typeface="+mn-ea"/>
                          <a:cs typeface="+mn-cs"/>
                        </a:rPr>
                        <a:t>Ertapenem​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dirty="0">
                          <a:solidFill>
                            <a:schemeClr val="tx1"/>
                          </a:solidFill>
                          <a:latin typeface="+mn-lt"/>
                          <a:ea typeface="+mn-ea"/>
                          <a:cs typeface="+mn-cs"/>
                        </a:rPr>
                        <a:t>Ertapenem​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a:solidFill>
                            <a:schemeClr val="tx1"/>
                          </a:solidFill>
                          <a:latin typeface="+mn-lt"/>
                          <a:ea typeface="+mn-ea"/>
                          <a:cs typeface="+mn-cs"/>
                        </a:rPr>
                        <a:t>Imipenem/cilastatin,Meropenem, Doripenem, Ertapenem​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14903316"/>
                  </a:ext>
                </a:extLst>
              </a:tr>
              <a:tr h="347858">
                <a:tc>
                  <a:txBody>
                    <a:bodyPr/>
                    <a:lstStyle/>
                    <a:p>
                      <a:pPr algn="l" rtl="0" fontAlgn="base"/>
                      <a:r>
                        <a:rPr lang="en-US" sz="1600" kern="1200">
                          <a:solidFill>
                            <a:schemeClr val="tx1"/>
                          </a:solidFill>
                          <a:latin typeface="+mn-lt"/>
                          <a:ea typeface="+mn-ea"/>
                          <a:cs typeface="+mn-cs"/>
                        </a:rPr>
                        <a:t>Monobactam​</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auto"/>
                      <a:r>
                        <a:rPr lang="en-US" sz="1600" kern="1200">
                          <a:solidFill>
                            <a:schemeClr val="tx1"/>
                          </a:solidFill>
                          <a:latin typeface="+mn-lt"/>
                          <a:ea typeface="+mn-ea"/>
                          <a:cs typeface="+mn-cs"/>
                        </a:rPr>
                        <a:t>​</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auto"/>
                      <a:r>
                        <a:rPr lang="en-US" sz="1600" kern="1200" dirty="0">
                          <a:solidFill>
                            <a:schemeClr val="tx1"/>
                          </a:solidFill>
                          <a:latin typeface="+mn-lt"/>
                          <a:ea typeface="+mn-ea"/>
                          <a:cs typeface="+mn-cs"/>
                        </a:rPr>
                        <a:t>​</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dirty="0">
                          <a:solidFill>
                            <a:schemeClr val="tx1"/>
                          </a:solidFill>
                          <a:latin typeface="+mn-lt"/>
                          <a:ea typeface="+mn-ea"/>
                          <a:cs typeface="+mn-cs"/>
                        </a:rPr>
                        <a:t>Aztreonam+-Metronidazole​</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12286125"/>
                  </a:ext>
                </a:extLst>
              </a:tr>
              <a:tr h="953567">
                <a:tc>
                  <a:txBody>
                    <a:bodyPr/>
                    <a:lstStyle/>
                    <a:p>
                      <a:pPr algn="l" rtl="0" fontAlgn="base"/>
                      <a:r>
                        <a:rPr lang="en-US" sz="1600" kern="1200">
                          <a:solidFill>
                            <a:schemeClr val="tx1"/>
                          </a:solidFill>
                          <a:latin typeface="+mn-lt"/>
                          <a:ea typeface="+mn-ea"/>
                          <a:cs typeface="+mn-cs"/>
                        </a:rPr>
                        <a:t>Fluroquinolone​</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a:solidFill>
                            <a:schemeClr val="tx1"/>
                          </a:solidFill>
                          <a:latin typeface="+mn-lt"/>
                          <a:ea typeface="+mn-ea"/>
                          <a:cs typeface="+mn-cs"/>
                        </a:rPr>
                        <a:t>Ciprofloxacin, Levofloxacin, Pazufloxacin ± Metronidazole, Moxifloxacin​</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base"/>
                      <a:r>
                        <a:rPr lang="en-US" sz="1600" kern="1200">
                          <a:solidFill>
                            <a:schemeClr val="tx1"/>
                          </a:solidFill>
                          <a:latin typeface="+mn-lt"/>
                          <a:ea typeface="+mn-ea"/>
                          <a:cs typeface="+mn-cs"/>
                        </a:rPr>
                        <a:t>Ciprofloxacin, Levofloxacin, Pazufloxacin ± Metronidazole, Moxifloxacin​</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auto"/>
                      <a:r>
                        <a:rPr lang="en-US" sz="1600" kern="1200" dirty="0">
                          <a:solidFill>
                            <a:schemeClr val="tx1"/>
                          </a:solidFill>
                          <a:latin typeface="+mn-lt"/>
                          <a:ea typeface="+mn-ea"/>
                          <a:cs typeface="+mn-cs"/>
                        </a:rPr>
                        <a:t>​</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9698118"/>
                  </a:ext>
                </a:extLst>
              </a:tr>
            </a:tbl>
          </a:graphicData>
        </a:graphic>
      </p:graphicFrame>
      <p:sp>
        <p:nvSpPr>
          <p:cNvPr id="3" name="TextBox 2">
            <a:extLst>
              <a:ext uri="{FF2B5EF4-FFF2-40B4-BE49-F238E27FC236}">
                <a16:creationId xmlns:a16="http://schemas.microsoft.com/office/drawing/2014/main" id="{8808ACA2-00AC-755D-4AA2-3A69D09232BA}"/>
              </a:ext>
            </a:extLst>
          </p:cNvPr>
          <p:cNvSpPr txBox="1"/>
          <p:nvPr/>
        </p:nvSpPr>
        <p:spPr>
          <a:xfrm>
            <a:off x="838200" y="1429078"/>
            <a:ext cx="7845417" cy="523220"/>
          </a:xfrm>
          <a:prstGeom prst="rect">
            <a:avLst/>
          </a:prstGeom>
          <a:noFill/>
        </p:spPr>
        <p:txBody>
          <a:bodyPr wrap="none" rtlCol="0">
            <a:spAutoFit/>
          </a:bodyPr>
          <a:lstStyle/>
          <a:p>
            <a:r>
              <a:rPr lang="en-US" sz="2800" dirty="0" err="1">
                <a:solidFill>
                  <a:schemeClr val="accent4">
                    <a:lumMod val="60000"/>
                    <a:lumOff val="40000"/>
                  </a:schemeClr>
                </a:solidFill>
              </a:rPr>
              <a:t>Lựa</a:t>
            </a:r>
            <a:r>
              <a:rPr lang="en-US" sz="2800" dirty="0">
                <a:solidFill>
                  <a:schemeClr val="accent4">
                    <a:lumMod val="60000"/>
                    <a:lumOff val="40000"/>
                  </a:schemeClr>
                </a:solidFill>
              </a:rPr>
              <a:t> </a:t>
            </a:r>
            <a:r>
              <a:rPr lang="en-US" sz="2800" dirty="0" err="1">
                <a:solidFill>
                  <a:schemeClr val="accent4">
                    <a:lumMod val="60000"/>
                    <a:lumOff val="40000"/>
                  </a:schemeClr>
                </a:solidFill>
              </a:rPr>
              <a:t>chọn</a:t>
            </a:r>
            <a:r>
              <a:rPr lang="en-US" sz="2800" dirty="0">
                <a:solidFill>
                  <a:schemeClr val="accent4">
                    <a:lumMod val="60000"/>
                    <a:lumOff val="40000"/>
                  </a:schemeClr>
                </a:solidFill>
              </a:rPr>
              <a:t> </a:t>
            </a:r>
            <a:r>
              <a:rPr lang="en-US" sz="2800" dirty="0" err="1">
                <a:solidFill>
                  <a:schemeClr val="accent4">
                    <a:lumMod val="60000"/>
                    <a:lumOff val="40000"/>
                  </a:schemeClr>
                </a:solidFill>
              </a:rPr>
              <a:t>kháng</a:t>
            </a:r>
            <a:r>
              <a:rPr lang="en-US" sz="2800" dirty="0">
                <a:solidFill>
                  <a:schemeClr val="accent4">
                    <a:lumMod val="60000"/>
                    <a:lumOff val="40000"/>
                  </a:schemeClr>
                </a:solidFill>
              </a:rPr>
              <a:t> </a:t>
            </a:r>
            <a:r>
              <a:rPr lang="en-US" sz="2800" dirty="0" err="1">
                <a:solidFill>
                  <a:schemeClr val="accent4">
                    <a:lumMod val="60000"/>
                    <a:lumOff val="40000"/>
                  </a:schemeClr>
                </a:solidFill>
              </a:rPr>
              <a:t>sinh</a:t>
            </a:r>
            <a:r>
              <a:rPr lang="en-US" sz="2800" dirty="0">
                <a:solidFill>
                  <a:schemeClr val="accent4">
                    <a:lumMod val="60000"/>
                    <a:lumOff val="40000"/>
                  </a:schemeClr>
                </a:solidFill>
              </a:rPr>
              <a:t> </a:t>
            </a:r>
            <a:r>
              <a:rPr lang="en-US" sz="2800" dirty="0" err="1">
                <a:solidFill>
                  <a:schemeClr val="accent4">
                    <a:lumMod val="60000"/>
                    <a:lumOff val="40000"/>
                  </a:schemeClr>
                </a:solidFill>
              </a:rPr>
              <a:t>khi</a:t>
            </a:r>
            <a:r>
              <a:rPr lang="en-US" sz="2800" dirty="0">
                <a:solidFill>
                  <a:schemeClr val="accent4">
                    <a:lumMod val="60000"/>
                    <a:lumOff val="40000"/>
                  </a:schemeClr>
                </a:solidFill>
              </a:rPr>
              <a:t> </a:t>
            </a:r>
            <a:r>
              <a:rPr lang="en-US" sz="2800" dirty="0" err="1">
                <a:solidFill>
                  <a:schemeClr val="accent4">
                    <a:lumMod val="60000"/>
                    <a:lumOff val="40000"/>
                  </a:schemeClr>
                </a:solidFill>
              </a:rPr>
              <a:t>chưa</a:t>
            </a:r>
            <a:r>
              <a:rPr lang="en-US" sz="2800" dirty="0">
                <a:solidFill>
                  <a:schemeClr val="accent4">
                    <a:lumMod val="60000"/>
                    <a:lumOff val="40000"/>
                  </a:schemeClr>
                </a:solidFill>
              </a:rPr>
              <a:t> có </a:t>
            </a:r>
            <a:r>
              <a:rPr lang="en-US" sz="2800" dirty="0" err="1">
                <a:solidFill>
                  <a:schemeClr val="accent4">
                    <a:lumMod val="60000"/>
                    <a:lumOff val="40000"/>
                  </a:schemeClr>
                </a:solidFill>
              </a:rPr>
              <a:t>kháng</a:t>
            </a:r>
            <a:r>
              <a:rPr lang="en-US" sz="2800" dirty="0">
                <a:solidFill>
                  <a:schemeClr val="accent4">
                    <a:lumMod val="60000"/>
                    <a:lumOff val="40000"/>
                  </a:schemeClr>
                </a:solidFill>
              </a:rPr>
              <a:t> </a:t>
            </a:r>
            <a:r>
              <a:rPr lang="en-US" sz="2800" dirty="0" err="1">
                <a:solidFill>
                  <a:schemeClr val="accent4">
                    <a:lumMod val="60000"/>
                    <a:lumOff val="40000"/>
                  </a:schemeClr>
                </a:solidFill>
              </a:rPr>
              <a:t>sinh</a:t>
            </a:r>
            <a:r>
              <a:rPr lang="en-US" sz="2800" dirty="0">
                <a:solidFill>
                  <a:schemeClr val="accent4">
                    <a:lumMod val="60000"/>
                    <a:lumOff val="40000"/>
                  </a:schemeClr>
                </a:solidFill>
              </a:rPr>
              <a:t> </a:t>
            </a:r>
            <a:r>
              <a:rPr lang="en-US" sz="2800" dirty="0" err="1">
                <a:solidFill>
                  <a:schemeClr val="accent4">
                    <a:lumMod val="60000"/>
                    <a:lumOff val="40000"/>
                  </a:schemeClr>
                </a:solidFill>
              </a:rPr>
              <a:t>đô</a:t>
            </a:r>
            <a:r>
              <a:rPr lang="en-US" sz="2800" dirty="0">
                <a:solidFill>
                  <a:schemeClr val="accent4">
                    <a:lumMod val="60000"/>
                    <a:lumOff val="40000"/>
                  </a:schemeClr>
                </a:solidFill>
              </a:rPr>
              <a:t>̀</a:t>
            </a:r>
          </a:p>
        </p:txBody>
      </p:sp>
    </p:spTree>
    <p:extLst>
      <p:ext uri="{BB962C8B-B14F-4D97-AF65-F5344CB8AC3E}">
        <p14:creationId xmlns:p14="http://schemas.microsoft.com/office/powerpoint/2010/main" val="741192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AE25-2CEA-7B2C-DF5E-F49EB77B2398}"/>
              </a:ext>
            </a:extLst>
          </p:cNvPr>
          <p:cNvSpPr>
            <a:spLocks noGrp="1"/>
          </p:cNvSpPr>
          <p:nvPr>
            <p:ph type="title"/>
          </p:nvPr>
        </p:nvSpPr>
        <p:spPr/>
        <p:txBody>
          <a:bodyPr/>
          <a:lstStyle/>
          <a:p>
            <a:r>
              <a:rPr lang="en-US" dirty="0" err="1">
                <a:latin typeface="+mn-lt"/>
                <a:cs typeface="Calibri"/>
              </a:rPr>
              <a:t>Kháng</a:t>
            </a:r>
            <a:r>
              <a:rPr lang="en-US" dirty="0">
                <a:latin typeface="+mn-lt"/>
                <a:cs typeface="Calibri"/>
              </a:rPr>
              <a:t> </a:t>
            </a:r>
            <a:r>
              <a:rPr lang="en-US" dirty="0" err="1">
                <a:latin typeface="+mn-lt"/>
                <a:cs typeface="Calibri"/>
              </a:rPr>
              <a:t>sinh</a:t>
            </a:r>
            <a:endParaRPr lang="vi-VN" dirty="0">
              <a:latin typeface="+mn-lt"/>
              <a:cs typeface="Calibri"/>
            </a:endParaRPr>
          </a:p>
        </p:txBody>
      </p:sp>
      <p:sp>
        <p:nvSpPr>
          <p:cNvPr id="3" name="Content Placeholder 2">
            <a:extLst>
              <a:ext uri="{FF2B5EF4-FFF2-40B4-BE49-F238E27FC236}">
                <a16:creationId xmlns:a16="http://schemas.microsoft.com/office/drawing/2014/main" id="{F6CF8084-1AC3-2B2B-4541-D8E10BEE92C7}"/>
              </a:ext>
            </a:extLst>
          </p:cNvPr>
          <p:cNvSpPr>
            <a:spLocks noGrp="1"/>
          </p:cNvSpPr>
          <p:nvPr>
            <p:ph idx="1"/>
          </p:nvPr>
        </p:nvSpPr>
        <p:spPr/>
        <p:txBody>
          <a:bodyPr/>
          <a:lstStyle/>
          <a:p>
            <a:pPr marL="0" indent="0">
              <a:buNone/>
            </a:pPr>
            <a:r>
              <a:rPr lang="en-US" dirty="0"/>
              <a:t>Khi </a:t>
            </a:r>
            <a:r>
              <a:rPr lang="en-US" dirty="0" err="1"/>
              <a:t>đa</a:t>
            </a:r>
            <a:r>
              <a:rPr lang="en-US" dirty="0"/>
              <a:t>̃ có </a:t>
            </a:r>
            <a:r>
              <a:rPr lang="en-US" dirty="0" err="1"/>
              <a:t>kết</a:t>
            </a:r>
            <a:r>
              <a:rPr lang="en-US" dirty="0"/>
              <a:t> quả </a:t>
            </a:r>
            <a:r>
              <a:rPr lang="en-US" dirty="0" err="1"/>
              <a:t>kháng</a:t>
            </a:r>
            <a:r>
              <a:rPr lang="en-US" dirty="0"/>
              <a:t> </a:t>
            </a:r>
            <a:r>
              <a:rPr lang="en-US" dirty="0" err="1"/>
              <a:t>sinh</a:t>
            </a:r>
            <a:r>
              <a:rPr lang="en-US" dirty="0"/>
              <a:t> </a:t>
            </a:r>
            <a:r>
              <a:rPr lang="en-US" dirty="0" err="1"/>
              <a:t>đô</a:t>
            </a:r>
            <a:r>
              <a:rPr lang="en-US" dirty="0"/>
              <a:t>̀, l</a:t>
            </a:r>
            <a:r>
              <a:rPr lang="vi-VN" dirty="0"/>
              <a:t>ựa chọn kháng sinh tùy thuộc:</a:t>
            </a:r>
          </a:p>
          <a:p>
            <a:r>
              <a:rPr lang="vi-VN" dirty="0"/>
              <a:t>Kháng sinh đồ</a:t>
            </a:r>
          </a:p>
          <a:p>
            <a:r>
              <a:rPr lang="vi-VN" dirty="0"/>
              <a:t>Đáp ứng của bệnh nhân với kháng sinh ban đầu</a:t>
            </a:r>
          </a:p>
        </p:txBody>
      </p:sp>
    </p:spTree>
    <p:extLst>
      <p:ext uri="{BB962C8B-B14F-4D97-AF65-F5344CB8AC3E}">
        <p14:creationId xmlns:p14="http://schemas.microsoft.com/office/powerpoint/2010/main" val="2381288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AE25-2CEA-7B2C-DF5E-F49EB77B2398}"/>
              </a:ext>
            </a:extLst>
          </p:cNvPr>
          <p:cNvSpPr>
            <a:spLocks noGrp="1"/>
          </p:cNvSpPr>
          <p:nvPr>
            <p:ph type="title"/>
          </p:nvPr>
        </p:nvSpPr>
        <p:spPr/>
        <p:txBody>
          <a:bodyPr/>
          <a:lstStyle/>
          <a:p>
            <a:r>
              <a:rPr lang="en-US" dirty="0" err="1">
                <a:latin typeface="+mn-lt"/>
                <a:cs typeface="Calibri"/>
              </a:rPr>
              <a:t>Kháng</a:t>
            </a:r>
            <a:r>
              <a:rPr lang="en-US" dirty="0">
                <a:latin typeface="+mn-lt"/>
                <a:cs typeface="Calibri"/>
              </a:rPr>
              <a:t> </a:t>
            </a:r>
            <a:r>
              <a:rPr lang="en-US" dirty="0" err="1">
                <a:latin typeface="+mn-lt"/>
                <a:cs typeface="Calibri"/>
              </a:rPr>
              <a:t>sinh</a:t>
            </a:r>
            <a:endParaRPr lang="vi-VN" dirty="0">
              <a:latin typeface="+mn-lt"/>
              <a:cs typeface="Calibri"/>
            </a:endParaRPr>
          </a:p>
        </p:txBody>
      </p:sp>
      <p:sp>
        <p:nvSpPr>
          <p:cNvPr id="3" name="Content Placeholder 2">
            <a:extLst>
              <a:ext uri="{FF2B5EF4-FFF2-40B4-BE49-F238E27FC236}">
                <a16:creationId xmlns:a16="http://schemas.microsoft.com/office/drawing/2014/main" id="{F6CF8084-1AC3-2B2B-4541-D8E10BEE92C7}"/>
              </a:ext>
            </a:extLst>
          </p:cNvPr>
          <p:cNvSpPr>
            <a:spLocks noGrp="1"/>
          </p:cNvSpPr>
          <p:nvPr>
            <p:ph idx="1"/>
          </p:nvPr>
        </p:nvSpPr>
        <p:spPr>
          <a:xfrm>
            <a:off x="838200" y="1587086"/>
            <a:ext cx="10515600" cy="917575"/>
          </a:xfrm>
        </p:spPr>
        <p:txBody>
          <a:bodyPr/>
          <a:lstStyle/>
          <a:p>
            <a:pPr marL="0" indent="0">
              <a:buNone/>
            </a:pPr>
            <a:r>
              <a:rPr lang="en-US" dirty="0" err="1"/>
              <a:t>Thời</a:t>
            </a:r>
            <a:r>
              <a:rPr lang="en-US" dirty="0"/>
              <a:t> </a:t>
            </a:r>
            <a:r>
              <a:rPr lang="en-US" dirty="0" err="1"/>
              <a:t>gian</a:t>
            </a:r>
            <a:r>
              <a:rPr lang="en-US" dirty="0"/>
              <a:t> </a:t>
            </a:r>
            <a:r>
              <a:rPr lang="en-US" dirty="0" err="1"/>
              <a:t>sư</a:t>
            </a:r>
            <a:r>
              <a:rPr lang="en-US" dirty="0"/>
              <a:t>̉ </a:t>
            </a:r>
            <a:r>
              <a:rPr lang="en-US" dirty="0" err="1"/>
              <a:t>dụng</a:t>
            </a:r>
            <a:r>
              <a:rPr lang="en-US" dirty="0"/>
              <a:t> </a:t>
            </a:r>
            <a:r>
              <a:rPr lang="en-US" dirty="0" err="1"/>
              <a:t>kháng</a:t>
            </a:r>
            <a:r>
              <a:rPr lang="en-US" dirty="0"/>
              <a:t> </a:t>
            </a:r>
            <a:r>
              <a:rPr lang="en-US" dirty="0" err="1"/>
              <a:t>sinh</a:t>
            </a:r>
            <a:endParaRPr lang="vi-VN" dirty="0"/>
          </a:p>
        </p:txBody>
      </p:sp>
      <p:graphicFrame>
        <p:nvGraphicFramePr>
          <p:cNvPr id="4" name="Table 3">
            <a:extLst>
              <a:ext uri="{FF2B5EF4-FFF2-40B4-BE49-F238E27FC236}">
                <a16:creationId xmlns:a16="http://schemas.microsoft.com/office/drawing/2014/main" id="{F98BB04A-1823-2916-2DE2-03940D4B5563}"/>
              </a:ext>
            </a:extLst>
          </p:cNvPr>
          <p:cNvGraphicFramePr>
            <a:graphicFrameLocks noGrp="1"/>
          </p:cNvGraphicFramePr>
          <p:nvPr>
            <p:extLst>
              <p:ext uri="{D42A27DB-BD31-4B8C-83A1-F6EECF244321}">
                <p14:modId xmlns:p14="http://schemas.microsoft.com/office/powerpoint/2010/main" val="3746769002"/>
              </p:ext>
            </p:extLst>
          </p:nvPr>
        </p:nvGraphicFramePr>
        <p:xfrm>
          <a:off x="838200" y="2445510"/>
          <a:ext cx="10899912" cy="4357935"/>
        </p:xfrm>
        <a:graphic>
          <a:graphicData uri="http://schemas.openxmlformats.org/drawingml/2006/table">
            <a:tbl>
              <a:tblPr firstRow="1" firstCol="1" bandRow="1">
                <a:noFill/>
              </a:tblPr>
              <a:tblGrid>
                <a:gridCol w="2724978">
                  <a:extLst>
                    <a:ext uri="{9D8B030D-6E8A-4147-A177-3AD203B41FA5}">
                      <a16:colId xmlns:a16="http://schemas.microsoft.com/office/drawing/2014/main" val="1633972527"/>
                    </a:ext>
                  </a:extLst>
                </a:gridCol>
                <a:gridCol w="2724978">
                  <a:extLst>
                    <a:ext uri="{9D8B030D-6E8A-4147-A177-3AD203B41FA5}">
                      <a16:colId xmlns:a16="http://schemas.microsoft.com/office/drawing/2014/main" val="3459126172"/>
                    </a:ext>
                  </a:extLst>
                </a:gridCol>
                <a:gridCol w="2724978">
                  <a:extLst>
                    <a:ext uri="{9D8B030D-6E8A-4147-A177-3AD203B41FA5}">
                      <a16:colId xmlns:a16="http://schemas.microsoft.com/office/drawing/2014/main" val="3075156220"/>
                    </a:ext>
                  </a:extLst>
                </a:gridCol>
                <a:gridCol w="2724978">
                  <a:extLst>
                    <a:ext uri="{9D8B030D-6E8A-4147-A177-3AD203B41FA5}">
                      <a16:colId xmlns:a16="http://schemas.microsoft.com/office/drawing/2014/main" val="1548507947"/>
                    </a:ext>
                  </a:extLst>
                </a:gridCol>
              </a:tblGrid>
              <a:tr h="729763">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en-US" sz="1700" b="0" u="none" strike="noStrike" cap="none" spc="0">
                          <a:solidFill>
                            <a:schemeClr val="tx1"/>
                          </a:solidFill>
                          <a:latin typeface="+mn-lt"/>
                          <a:ea typeface="Times New Roman"/>
                          <a:cs typeface="Times New Roman" panose="02020603050405020304" pitchFamily="18" charset="0"/>
                          <a:sym typeface="Times New Roman"/>
                        </a:rPr>
                        <a:t> </a:t>
                      </a:r>
                    </a:p>
                  </a:txBody>
                  <a:tcPr marL="0" marR="240784" marT="19493"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gridSpan="2">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700" b="1" u="none" strike="noStrike" cap="none" spc="0" dirty="0" err="1">
                          <a:solidFill>
                            <a:schemeClr val="tx1"/>
                          </a:solidFill>
                          <a:latin typeface="+mn-lt"/>
                          <a:ea typeface="Times New Roman"/>
                          <a:cs typeface="Times New Roman" panose="02020603050405020304" pitchFamily="18" charset="0"/>
                          <a:sym typeface="Times New Roman"/>
                        </a:rPr>
                        <a:t>Viêm</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túi</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mật</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mắc</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phải</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từ</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cộng</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đồng</a:t>
                      </a:r>
                      <a:endParaRPr lang="en-US" sz="1700" b="1" u="none" strike="noStrike" cap="none" spc="0" dirty="0">
                        <a:solidFill>
                          <a:schemeClr val="tx1"/>
                        </a:solidFill>
                        <a:latin typeface="+mn-lt"/>
                        <a:ea typeface="Times New Roman"/>
                        <a:cs typeface="Times New Roman" panose="02020603050405020304" pitchFamily="18" charset="0"/>
                        <a:sym typeface="Times New Roman"/>
                      </a:endParaRPr>
                    </a:p>
                  </a:txBody>
                  <a:tcPr marL="0" marR="53962" marT="19493"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700" b="1" u="none" strike="noStrike" cap="none" spc="0" dirty="0" err="1">
                          <a:solidFill>
                            <a:schemeClr val="tx1"/>
                          </a:solidFill>
                          <a:latin typeface="+mn-lt"/>
                          <a:ea typeface="Times New Roman"/>
                          <a:cs typeface="Times New Roman" panose="02020603050405020304" pitchFamily="18" charset="0"/>
                          <a:sym typeface="Times New Roman"/>
                        </a:rPr>
                        <a:t>Viêm</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túi</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mật</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mắc</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phải</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trong</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bệnh</a:t>
                      </a:r>
                      <a:r>
                        <a:rPr lang="en-US" sz="1700" b="1" u="none" strike="noStrike" cap="none" spc="0" dirty="0">
                          <a:solidFill>
                            <a:schemeClr val="tx1"/>
                          </a:solidFill>
                          <a:latin typeface="+mn-lt"/>
                          <a:ea typeface="Times New Roman"/>
                          <a:cs typeface="Times New Roman" panose="02020603050405020304" pitchFamily="18" charset="0"/>
                          <a:sym typeface="Times New Roman"/>
                        </a:rPr>
                        <a:t> </a:t>
                      </a:r>
                      <a:r>
                        <a:rPr lang="en-US" sz="1700" b="1" u="none" strike="noStrike" cap="none" spc="0" dirty="0" err="1">
                          <a:solidFill>
                            <a:schemeClr val="tx1"/>
                          </a:solidFill>
                          <a:latin typeface="+mn-lt"/>
                          <a:ea typeface="Times New Roman"/>
                          <a:cs typeface="Times New Roman" panose="02020603050405020304" pitchFamily="18" charset="0"/>
                          <a:sym typeface="Times New Roman"/>
                        </a:rPr>
                        <a:t>viện</a:t>
                      </a:r>
                      <a:endParaRPr lang="en-US" sz="1700" b="1" u="none" strike="noStrike" cap="none" spc="0" dirty="0">
                        <a:solidFill>
                          <a:schemeClr val="tx1"/>
                        </a:solidFill>
                        <a:latin typeface="+mn-lt"/>
                        <a:ea typeface="Times New Roman"/>
                        <a:cs typeface="Times New Roman" panose="02020603050405020304" pitchFamily="18" charset="0"/>
                        <a:sym typeface="Times New Roman"/>
                      </a:endParaRPr>
                    </a:p>
                  </a:txBody>
                  <a:tcPr marL="0" marR="53962" marT="19493"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33328763"/>
                  </a:ext>
                </a:extLst>
              </a:tr>
              <a:tr h="440620">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en-US" sz="1700" b="1" u="none" strike="noStrike" cap="none" spc="0">
                          <a:solidFill>
                            <a:schemeClr val="tx1"/>
                          </a:solidFill>
                          <a:latin typeface="+mn-lt"/>
                          <a:ea typeface="Times New Roman"/>
                          <a:cs typeface="Times New Roman" panose="02020603050405020304" pitchFamily="18" charset="0"/>
                          <a:sym typeface="Times New Roman"/>
                        </a:rPr>
                        <a:t>Phân độ</a:t>
                      </a:r>
                    </a:p>
                  </a:txBody>
                  <a:tcPr marL="0" marR="240784"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en-US" sz="1300" u="none" strike="noStrike" cap="none" spc="0">
                          <a:solidFill>
                            <a:schemeClr val="tx1"/>
                          </a:solidFill>
                          <a:latin typeface="+mn-lt"/>
                          <a:ea typeface="Times New Roman"/>
                          <a:cs typeface="Times New Roman" panose="02020603050405020304" pitchFamily="18" charset="0"/>
                          <a:sym typeface="Times New Roman"/>
                        </a:rPr>
                        <a:t>Viêm túi mật cấp độ I và II</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en-US" sz="1300" u="none" strike="noStrike" cap="none" spc="0">
                          <a:solidFill>
                            <a:schemeClr val="tx1"/>
                          </a:solidFill>
                          <a:latin typeface="+mn-lt"/>
                          <a:ea typeface="Times New Roman"/>
                          <a:cs typeface="Times New Roman" panose="02020603050405020304" pitchFamily="18" charset="0"/>
                          <a:sym typeface="Times New Roman"/>
                        </a:rPr>
                        <a:t>Viêm túi mật cấp độ III</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en-US" sz="1300" u="none" strike="noStrike" cap="none" spc="0">
                          <a:solidFill>
                            <a:schemeClr val="tx1"/>
                          </a:solidFill>
                          <a:latin typeface="+mn-lt"/>
                          <a:ea typeface="Times New Roman"/>
                          <a:cs typeface="Times New Roman" panose="02020603050405020304" pitchFamily="18" charset="0"/>
                          <a:sym typeface="Times New Roman"/>
                        </a:rPr>
                        <a:t>Viêm túi mật cấp độ I, II và III</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13484182"/>
                  </a:ext>
                </a:extLst>
              </a:tr>
              <a:tr h="1941026">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en-US" sz="1700" b="1" u="none" strike="noStrike" cap="none" spc="0">
                          <a:solidFill>
                            <a:schemeClr val="tx1"/>
                          </a:solidFill>
                          <a:latin typeface="+mn-lt"/>
                          <a:ea typeface="Times New Roman"/>
                          <a:cs typeface="Times New Roman" panose="02020603050405020304" pitchFamily="18" charset="0"/>
                          <a:sym typeface="Times New Roman"/>
                        </a:rPr>
                        <a:t>Thời gian dùng kháng sinh</a:t>
                      </a:r>
                    </a:p>
                  </a:txBody>
                  <a:tcPr marL="0" marR="240784"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vi-VN" sz="1300" u="none" strike="noStrike" cap="none" spc="0" dirty="0">
                          <a:solidFill>
                            <a:schemeClr val="tx1"/>
                          </a:solidFill>
                          <a:latin typeface="+mn-lt"/>
                          <a:ea typeface="Times New Roman"/>
                          <a:cs typeface="Times New Roman" panose="02020603050405020304" pitchFamily="18" charset="0"/>
                          <a:sym typeface="Times New Roman"/>
                        </a:rPr>
                        <a:t>Có thể ngưng kháng sinh trong vòng 24 giờ sau cắt túi mật</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vi-VN" sz="1300" u="none" strike="noStrike" cap="none" spc="0">
                          <a:solidFill>
                            <a:schemeClr val="tx1"/>
                          </a:solidFill>
                          <a:latin typeface="+mn-lt"/>
                          <a:ea typeface="Times New Roman"/>
                          <a:cs typeface="Times New Roman" panose="02020603050405020304" pitchFamily="18" charset="0"/>
                          <a:sym typeface="Times New Roman"/>
                        </a:rPr>
                        <a:t>Một khi nguồn gốc nhiễm trùng đã được kiểm soát, thời gian sử dụng kháng sinh được khuyến cáo từ 4 đến 7 ngày.</a:t>
                      </a:r>
                    </a:p>
                    <a:p>
                      <a:pPr marL="0" marR="0" lvl="0" indent="0" algn="l" rtl="0">
                        <a:lnSpc>
                          <a:spcPct val="115000"/>
                        </a:lnSpc>
                        <a:spcBef>
                          <a:spcPts val="0"/>
                        </a:spcBef>
                        <a:spcAft>
                          <a:spcPts val="0"/>
                        </a:spcAft>
                        <a:buNone/>
                      </a:pPr>
                      <a:r>
                        <a:rPr lang="vi-VN" sz="1300" u="none" strike="noStrike" cap="none" spc="0">
                          <a:solidFill>
                            <a:schemeClr val="tx1"/>
                          </a:solidFill>
                          <a:latin typeface="+mn-lt"/>
                          <a:ea typeface="Times New Roman"/>
                          <a:cs typeface="Times New Roman" panose="02020603050405020304" pitchFamily="18" charset="0"/>
                          <a:sym typeface="Times New Roman"/>
                        </a:rPr>
                        <a:t>Nếu cấy máu ra cầu trùng Gram dương như Enterococcus spp., Streptococcus spp., thời gian sử dụng kháng sinh ít nhất là 2 tuần.</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vi-VN" sz="1300" u="none" strike="noStrike" cap="none" spc="0" dirty="0">
                          <a:solidFill>
                            <a:schemeClr val="tx1"/>
                          </a:solidFill>
                          <a:latin typeface="+mn-lt"/>
                          <a:ea typeface="Times New Roman"/>
                          <a:cs typeface="Times New Roman" panose="02020603050405020304" pitchFamily="18" charset="0"/>
                          <a:sym typeface="Times New Roman"/>
                        </a:rPr>
                        <a:t>Nếu cấy máu ra cầu trùng Gram dương như Enterococcus spp., Streptococcus spp., thời gian sử dụng kháng sinh ít nhất là 2 tuần.</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597977267"/>
                  </a:ext>
                </a:extLst>
              </a:tr>
              <a:tr h="1044356">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vi-VN" sz="1700" b="1" u="none" strike="noStrike" cap="none" spc="0">
                          <a:solidFill>
                            <a:schemeClr val="tx1"/>
                          </a:solidFill>
                          <a:latin typeface="+mn-lt"/>
                          <a:ea typeface="Times New Roman"/>
                          <a:cs typeface="Times New Roman" panose="02020603050405020304" pitchFamily="18" charset="0"/>
                          <a:sym typeface="Times New Roman"/>
                        </a:rPr>
                        <a:t>Các trường hợp đặc biệt cần kéo dài thời gian dùng kháng sinh</a:t>
                      </a:r>
                    </a:p>
                  </a:txBody>
                  <a:tcPr marL="0" marR="240784"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vi-VN" sz="1300" u="none" strike="noStrike" cap="none" spc="0" dirty="0">
                          <a:solidFill>
                            <a:schemeClr val="tx1"/>
                          </a:solidFill>
                          <a:latin typeface="+mn-lt"/>
                          <a:ea typeface="Times New Roman"/>
                          <a:cs typeface="Times New Roman" panose="02020603050405020304" pitchFamily="18" charset="0"/>
                          <a:sym typeface="Times New Roman"/>
                        </a:rPr>
                        <a:t>Nếu trong lúc cắt túi mật ghi nhận thủng túi mật, viêm túi mật hoại tử, viêm túi mật hoại thư sinh hơi, kháng sinh được khuyến cáo sử dụng từ 4 đến 7 ngày.</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gridSpan="2">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l" rtl="0">
                        <a:lnSpc>
                          <a:spcPct val="115000"/>
                        </a:lnSpc>
                        <a:spcBef>
                          <a:spcPts val="0"/>
                        </a:spcBef>
                        <a:spcAft>
                          <a:spcPts val="0"/>
                        </a:spcAft>
                        <a:buNone/>
                      </a:pPr>
                      <a:r>
                        <a:rPr lang="vi-VN" sz="1300" u="none" strike="noStrike" cap="none" spc="0" dirty="0">
                          <a:solidFill>
                            <a:schemeClr val="tx1"/>
                          </a:solidFill>
                          <a:latin typeface="+mn-lt"/>
                          <a:ea typeface="Times New Roman"/>
                          <a:cs typeface="Times New Roman" panose="02020603050405020304" pitchFamily="18" charset="0"/>
                          <a:sym typeface="Times New Roman"/>
                        </a:rPr>
                        <a:t>Nếu có áp xe gan, kháng sinh nên được tiếp tục đến khi lâm sàng, xét nghiệm sinh hoá, hình ảnh học cho thấy ổ áp xe đã đáp ứng điều trị.</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en-US"/>
                    </a:p>
                  </a:txBody>
                  <a:tcPr/>
                </a:tc>
                <a:extLst>
                  <a:ext uri="{0D108BD9-81ED-4DB2-BD59-A6C34878D82A}">
                    <a16:rowId xmlns:a16="http://schemas.microsoft.com/office/drawing/2014/main" val="2443247699"/>
                  </a:ext>
                </a:extLst>
              </a:tr>
            </a:tbl>
          </a:graphicData>
        </a:graphic>
      </p:graphicFrame>
    </p:spTree>
    <p:extLst>
      <p:ext uri="{BB962C8B-B14F-4D97-AF65-F5344CB8AC3E}">
        <p14:creationId xmlns:p14="http://schemas.microsoft.com/office/powerpoint/2010/main" val="2530864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440E-E581-0E94-97E3-EC06076DD289}"/>
              </a:ext>
            </a:extLst>
          </p:cNvPr>
          <p:cNvSpPr>
            <a:spLocks noGrp="1"/>
          </p:cNvSpPr>
          <p:nvPr>
            <p:ph type="title"/>
          </p:nvPr>
        </p:nvSpPr>
        <p:spPr/>
        <p:txBody>
          <a:bodyPr anchor="ctr">
            <a:normAutofit/>
          </a:bodyPr>
          <a:lstStyle/>
          <a:p>
            <a:r>
              <a:rPr lang="vi-VN" dirty="0"/>
              <a:t>Viêm tụy cấp do sỏi túi mật di trú</a:t>
            </a:r>
          </a:p>
        </p:txBody>
      </p:sp>
      <p:sp>
        <p:nvSpPr>
          <p:cNvPr id="1030" name="Content Placeholder 1029">
            <a:extLst>
              <a:ext uri="{FF2B5EF4-FFF2-40B4-BE49-F238E27FC236}">
                <a16:creationId xmlns:a16="http://schemas.microsoft.com/office/drawing/2014/main" id="{9DB7B319-6FB0-846E-4F5C-8EA6EEB0CA45}"/>
              </a:ext>
            </a:extLst>
          </p:cNvPr>
          <p:cNvSpPr>
            <a:spLocks noGrp="1"/>
          </p:cNvSpPr>
          <p:nvPr>
            <p:ph idx="1"/>
          </p:nvPr>
        </p:nvSpPr>
        <p:spPr>
          <a:xfrm>
            <a:off x="838200" y="1825625"/>
            <a:ext cx="6132968" cy="4351338"/>
          </a:xfrm>
        </p:spPr>
        <p:txBody>
          <a:bodyPr>
            <a:noAutofit/>
          </a:bodyPr>
          <a:lstStyle/>
          <a:p>
            <a:r>
              <a:rPr lang="vi-VN" sz="2200" b="1" dirty="0"/>
              <a:t>Lâm sàng</a:t>
            </a:r>
          </a:p>
          <a:p>
            <a:pPr marL="742950" lvl="1" indent="-285750">
              <a:buFont typeface="Arial" panose="020B0604020202020204" pitchFamily="34" charset="0"/>
              <a:buChar char="•"/>
            </a:pPr>
            <a:r>
              <a:rPr lang="vi-VN" sz="2200" dirty="0">
                <a:solidFill>
                  <a:srgbClr val="FFCE5A"/>
                </a:solidFill>
              </a:rPr>
              <a:t>Đau bụng kiểu tụy: đau bụng thuợng vị lan lưng trái, đột ngột, sau ăn no, ăn nhiều, bữa ăn nhiều dầu mỡ, đau dữ dội, giảm nhẹ khi gập người (tư thế cò súng)</a:t>
            </a:r>
          </a:p>
          <a:p>
            <a:pPr marL="742950" lvl="1" indent="-285750">
              <a:buFont typeface="Arial" panose="020B0604020202020204" pitchFamily="34" charset="0"/>
              <a:buChar char="•"/>
            </a:pPr>
            <a:r>
              <a:rPr lang="vi-VN" sz="2200" dirty="0">
                <a:solidFill>
                  <a:srgbClr val="FFCE5A"/>
                </a:solidFill>
              </a:rPr>
              <a:t>Ói nhiều, liên tục, ói xong không đỡ đau</a:t>
            </a:r>
          </a:p>
          <a:p>
            <a:pPr marL="742950" lvl="1" indent="-285750">
              <a:buFont typeface="Arial" panose="020B0604020202020204" pitchFamily="34" charset="0"/>
              <a:buChar char="•"/>
            </a:pPr>
            <a:r>
              <a:rPr lang="vi-VN" sz="2200" dirty="0">
                <a:solidFill>
                  <a:srgbClr val="FFCE5A"/>
                </a:solidFill>
              </a:rPr>
              <a:t>Có thể có sốt nhẹ hoặc không</a:t>
            </a:r>
            <a:endParaRPr lang="en-US" sz="2200" dirty="0">
              <a:solidFill>
                <a:srgbClr val="FFCE5A"/>
              </a:solidFill>
            </a:endParaRPr>
          </a:p>
        </p:txBody>
      </p:sp>
      <p:pic>
        <p:nvPicPr>
          <p:cNvPr id="3" name="Picture 2" descr="Diagram&#10;&#10;Description automatically generated">
            <a:extLst>
              <a:ext uri="{FF2B5EF4-FFF2-40B4-BE49-F238E27FC236}">
                <a16:creationId xmlns:a16="http://schemas.microsoft.com/office/drawing/2014/main" id="{FBEA285F-AB60-068D-0920-F71A73ABB8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82152" y="2250939"/>
            <a:ext cx="4573937" cy="35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894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440E-E581-0E94-97E3-EC06076DD289}"/>
              </a:ext>
            </a:extLst>
          </p:cNvPr>
          <p:cNvSpPr>
            <a:spLocks noGrp="1"/>
          </p:cNvSpPr>
          <p:nvPr>
            <p:ph type="title"/>
          </p:nvPr>
        </p:nvSpPr>
        <p:spPr/>
        <p:txBody>
          <a:bodyPr anchor="ctr">
            <a:normAutofit/>
          </a:bodyPr>
          <a:lstStyle/>
          <a:p>
            <a:r>
              <a:rPr lang="vi-VN" dirty="0"/>
              <a:t>Viêm tụy cấp do sỏi túi mật di trú</a:t>
            </a:r>
          </a:p>
        </p:txBody>
      </p:sp>
      <p:sp>
        <p:nvSpPr>
          <p:cNvPr id="1030" name="Content Placeholder 1029">
            <a:extLst>
              <a:ext uri="{FF2B5EF4-FFF2-40B4-BE49-F238E27FC236}">
                <a16:creationId xmlns:a16="http://schemas.microsoft.com/office/drawing/2014/main" id="{9DB7B319-6FB0-846E-4F5C-8EA6EEB0CA45}"/>
              </a:ext>
            </a:extLst>
          </p:cNvPr>
          <p:cNvSpPr>
            <a:spLocks noGrp="1"/>
          </p:cNvSpPr>
          <p:nvPr>
            <p:ph idx="1"/>
          </p:nvPr>
        </p:nvSpPr>
        <p:spPr/>
        <p:txBody>
          <a:bodyPr>
            <a:noAutofit/>
          </a:bodyPr>
          <a:lstStyle/>
          <a:p>
            <a:pPr>
              <a:lnSpc>
                <a:spcPct val="100000"/>
              </a:lnSpc>
            </a:pPr>
            <a:r>
              <a:rPr lang="vi-VN" sz="2200" b="1" dirty="0"/>
              <a:t>Cận lâm sàng</a:t>
            </a:r>
          </a:p>
          <a:p>
            <a:pPr marL="742950" lvl="1" indent="-285750">
              <a:lnSpc>
                <a:spcPct val="100000"/>
              </a:lnSpc>
              <a:buFont typeface="Arial" panose="020B0604020202020204" pitchFamily="34" charset="0"/>
              <a:buChar char="•"/>
            </a:pPr>
            <a:r>
              <a:rPr lang="vi-VN" sz="2200" dirty="0">
                <a:solidFill>
                  <a:schemeClr val="accent4">
                    <a:lumMod val="60000"/>
                    <a:lumOff val="40000"/>
                  </a:schemeClr>
                </a:solidFill>
              </a:rPr>
              <a:t>Amylase, lipase máu tăng</a:t>
            </a:r>
          </a:p>
          <a:p>
            <a:pPr marL="742950" lvl="1" indent="-285750">
              <a:lnSpc>
                <a:spcPct val="100000"/>
              </a:lnSpc>
              <a:buFont typeface="Arial" panose="020B0604020202020204" pitchFamily="34" charset="0"/>
              <a:buChar char="•"/>
            </a:pPr>
            <a:r>
              <a:rPr lang="vi-VN" sz="2200" dirty="0">
                <a:solidFill>
                  <a:schemeClr val="accent4">
                    <a:lumMod val="60000"/>
                    <a:lumOff val="40000"/>
                  </a:schemeClr>
                </a:solidFill>
              </a:rPr>
              <a:t>AST, ALT, Bilirubin tăng nhẹ</a:t>
            </a:r>
          </a:p>
          <a:p>
            <a:pPr marL="742950" lvl="1" indent="-285750">
              <a:lnSpc>
                <a:spcPct val="100000"/>
              </a:lnSpc>
              <a:buFont typeface="Arial" panose="020B0604020202020204" pitchFamily="34" charset="0"/>
              <a:buChar char="•"/>
            </a:pPr>
            <a:r>
              <a:rPr lang="vi-VN" sz="2200" dirty="0">
                <a:solidFill>
                  <a:schemeClr val="accent4">
                    <a:lumMod val="60000"/>
                    <a:lumOff val="40000"/>
                  </a:schemeClr>
                </a:solidFill>
              </a:rPr>
              <a:t>Hình ảnh gợi ý trên siêu âm bụng hoặc CT scan bụng chậu có cản quang</a:t>
            </a:r>
          </a:p>
          <a:p>
            <a:pPr>
              <a:lnSpc>
                <a:spcPct val="100000"/>
              </a:lnSpc>
            </a:pPr>
            <a:r>
              <a:rPr lang="vi-VN" sz="2200" b="1" dirty="0"/>
              <a:t>Điều trị</a:t>
            </a:r>
          </a:p>
          <a:p>
            <a:pPr marL="742950" lvl="1" indent="-285750">
              <a:lnSpc>
                <a:spcPct val="100000"/>
              </a:lnSpc>
              <a:buFont typeface="Arial" panose="020B0604020202020204" pitchFamily="34" charset="0"/>
              <a:buChar char="•"/>
            </a:pPr>
            <a:r>
              <a:rPr lang="vi-VN" sz="2200" dirty="0">
                <a:solidFill>
                  <a:schemeClr val="accent4">
                    <a:lumMod val="60000"/>
                    <a:lumOff val="40000"/>
                  </a:schemeClr>
                </a:solidFill>
              </a:rPr>
              <a:t>Hầu hết viêm tụy tự giới hạn do sỏi rớt vào tá tràng </a:t>
            </a:r>
            <a:r>
              <a:rPr lang="en-US" sz="2200" dirty="0">
                <a:solidFill>
                  <a:schemeClr val="accent4">
                    <a:lumMod val="60000"/>
                    <a:lumOff val="40000"/>
                  </a:schemeClr>
                </a:solidFill>
              </a:rPr>
              <a:t>⇨</a:t>
            </a:r>
            <a:r>
              <a:rPr lang="vi-VN" sz="2200" dirty="0">
                <a:solidFill>
                  <a:schemeClr val="accent4">
                    <a:lumMod val="60000"/>
                    <a:lumOff val="40000"/>
                  </a:schemeClr>
                </a:solidFill>
              </a:rPr>
              <a:t> MRCP xem sỏi đã rơi chưa để xét chỉ định ERCP lấy sỏi</a:t>
            </a:r>
          </a:p>
          <a:p>
            <a:pPr marL="742950" lvl="1" indent="-285750">
              <a:lnSpc>
                <a:spcPct val="100000"/>
              </a:lnSpc>
              <a:buFont typeface="Arial" panose="020B0604020202020204" pitchFamily="34" charset="0"/>
              <a:buChar char="•"/>
            </a:pPr>
            <a:r>
              <a:rPr lang="vi-VN" sz="2200" dirty="0">
                <a:solidFill>
                  <a:schemeClr val="accent4">
                    <a:lumMod val="60000"/>
                    <a:lumOff val="40000"/>
                  </a:schemeClr>
                </a:solidFill>
              </a:rPr>
              <a:t>Viêm tụy cấp nặng: ERCP lấy sỏi sớm</a:t>
            </a:r>
          </a:p>
          <a:p>
            <a:pPr marL="742950" lvl="1" indent="-285750">
              <a:lnSpc>
                <a:spcPct val="100000"/>
              </a:lnSpc>
              <a:buFont typeface="Arial" panose="020B0604020202020204" pitchFamily="34" charset="0"/>
              <a:buChar char="•"/>
            </a:pPr>
            <a:r>
              <a:rPr lang="vi-VN" sz="2200" dirty="0">
                <a:solidFill>
                  <a:schemeClr val="accent4">
                    <a:lumMod val="60000"/>
                    <a:lumOff val="40000"/>
                  </a:schemeClr>
                </a:solidFill>
              </a:rPr>
              <a:t>Nên cắt túi mật để dự phòng</a:t>
            </a:r>
          </a:p>
          <a:p>
            <a:pPr marL="742950" lvl="1" indent="-285750">
              <a:lnSpc>
                <a:spcPct val="100000"/>
              </a:lnSpc>
              <a:buFont typeface="Arial" panose="020B0604020202020204" pitchFamily="34" charset="0"/>
              <a:buChar char="•"/>
            </a:pPr>
            <a:r>
              <a:rPr lang="vi-VN" sz="2200" dirty="0">
                <a:solidFill>
                  <a:schemeClr val="accent4">
                    <a:lumMod val="60000"/>
                    <a:lumOff val="40000"/>
                  </a:schemeClr>
                </a:solidFill>
              </a:rPr>
              <a:t>Nếu trước phẫu thuật không có phương tiện hình ảnh xác định tình trạng sạch sỏi trong đường mật </a:t>
            </a:r>
            <a:r>
              <a:rPr lang="en-US" sz="2200" dirty="0">
                <a:solidFill>
                  <a:schemeClr val="accent4">
                    <a:lumMod val="60000"/>
                    <a:lumOff val="40000"/>
                  </a:schemeClr>
                </a:solidFill>
              </a:rPr>
              <a:t>⇨</a:t>
            </a:r>
            <a:r>
              <a:rPr lang="vi-VN" sz="2200" dirty="0">
                <a:solidFill>
                  <a:schemeClr val="accent4">
                    <a:lumMod val="60000"/>
                    <a:lumOff val="40000"/>
                  </a:schemeClr>
                </a:solidFill>
              </a:rPr>
              <a:t> X-quang đường mật trong mổ</a:t>
            </a:r>
          </a:p>
        </p:txBody>
      </p:sp>
    </p:spTree>
    <p:extLst>
      <p:ext uri="{BB962C8B-B14F-4D97-AF65-F5344CB8AC3E}">
        <p14:creationId xmlns:p14="http://schemas.microsoft.com/office/powerpoint/2010/main" val="3288169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0579EC-1C75-C6E8-2E77-8F0257600FC1}"/>
              </a:ext>
            </a:extLst>
          </p:cNvPr>
          <p:cNvPicPr>
            <a:picLocks noChangeAspect="1"/>
          </p:cNvPicPr>
          <p:nvPr/>
        </p:nvPicPr>
        <p:blipFill>
          <a:blip r:embed="rId3"/>
          <a:stretch>
            <a:fillRect/>
          </a:stretch>
        </p:blipFill>
        <p:spPr>
          <a:xfrm>
            <a:off x="7345018" y="2017902"/>
            <a:ext cx="4144700" cy="3864931"/>
          </a:xfrm>
          <a:prstGeom prst="rect">
            <a:avLst/>
          </a:prstGeom>
          <a:noFill/>
        </p:spPr>
      </p:pic>
      <p:sp>
        <p:nvSpPr>
          <p:cNvPr id="2" name="Title 1">
            <a:extLst>
              <a:ext uri="{FF2B5EF4-FFF2-40B4-BE49-F238E27FC236}">
                <a16:creationId xmlns:a16="http://schemas.microsoft.com/office/drawing/2014/main" id="{9A61CF11-5C49-8962-D4A6-DAB1279051B5}"/>
              </a:ext>
            </a:extLst>
          </p:cNvPr>
          <p:cNvSpPr>
            <a:spLocks noGrp="1"/>
          </p:cNvSpPr>
          <p:nvPr>
            <p:ph type="title"/>
          </p:nvPr>
        </p:nvSpPr>
        <p:spPr/>
        <p:txBody>
          <a:bodyPr anchor="ctr">
            <a:normAutofit/>
          </a:bodyPr>
          <a:lstStyle/>
          <a:p>
            <a:r>
              <a:rPr lang="vi-VN"/>
              <a:t>Hội chứng Mirizzi</a:t>
            </a:r>
          </a:p>
        </p:txBody>
      </p:sp>
      <p:sp>
        <p:nvSpPr>
          <p:cNvPr id="3" name="Content Placeholder 2">
            <a:extLst>
              <a:ext uri="{FF2B5EF4-FFF2-40B4-BE49-F238E27FC236}">
                <a16:creationId xmlns:a16="http://schemas.microsoft.com/office/drawing/2014/main" id="{C3576427-422B-9D9A-5EEC-9436E79A8D9D}"/>
              </a:ext>
            </a:extLst>
          </p:cNvPr>
          <p:cNvSpPr>
            <a:spLocks noGrp="1"/>
          </p:cNvSpPr>
          <p:nvPr>
            <p:ph idx="1"/>
          </p:nvPr>
        </p:nvSpPr>
        <p:spPr>
          <a:xfrm>
            <a:off x="838200" y="1825625"/>
            <a:ext cx="6218583" cy="4351338"/>
          </a:xfrm>
        </p:spPr>
        <p:txBody>
          <a:bodyPr>
            <a:normAutofit/>
          </a:bodyPr>
          <a:lstStyle/>
          <a:p>
            <a:r>
              <a:rPr lang="vi-VN" sz="2200" dirty="0"/>
              <a:t>Sỏi to kẹt ống hoặc phễu túi mật </a:t>
            </a:r>
            <a:r>
              <a:rPr lang="en-US" sz="2200" dirty="0"/>
              <a:t>⇨</a:t>
            </a:r>
            <a:r>
              <a:rPr lang="vi-VN" sz="2200" dirty="0"/>
              <a:t> chèn ép đường mật lân cận </a:t>
            </a:r>
            <a:r>
              <a:rPr lang="en-US" sz="2200" dirty="0"/>
              <a:t>⇨</a:t>
            </a:r>
            <a:r>
              <a:rPr lang="vi-VN" sz="2200" dirty="0"/>
              <a:t> tắc ống gan</a:t>
            </a:r>
            <a:r>
              <a:rPr lang="en-US" sz="2200" dirty="0"/>
              <a:t> </a:t>
            </a:r>
            <a:r>
              <a:rPr lang="vi-VN" sz="2200" dirty="0"/>
              <a:t>chung.</a:t>
            </a:r>
          </a:p>
          <a:p>
            <a:r>
              <a:rPr lang="vi-VN" sz="2200" dirty="0"/>
              <a:t>Chẩn đoán xác định: MRCP</a:t>
            </a:r>
          </a:p>
          <a:p>
            <a:endParaRPr lang="vi-VN" sz="2200" dirty="0"/>
          </a:p>
        </p:txBody>
      </p:sp>
    </p:spTree>
    <p:extLst>
      <p:ext uri="{BB962C8B-B14F-4D97-AF65-F5344CB8AC3E}">
        <p14:creationId xmlns:p14="http://schemas.microsoft.com/office/powerpoint/2010/main" val="824277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êu đề 10">
            <a:extLst>
              <a:ext uri="{FF2B5EF4-FFF2-40B4-BE49-F238E27FC236}">
                <a16:creationId xmlns:a16="http://schemas.microsoft.com/office/drawing/2014/main" id="{0EAED35F-840B-6AE4-CB20-A9AB6C894BBA}"/>
              </a:ext>
            </a:extLst>
          </p:cNvPr>
          <p:cNvSpPr>
            <a:spLocks noGrp="1"/>
          </p:cNvSpPr>
          <p:nvPr>
            <p:ph type="title"/>
          </p:nvPr>
        </p:nvSpPr>
        <p:spPr/>
        <p:txBody>
          <a:bodyPr/>
          <a:lstStyle/>
          <a:p>
            <a:pPr algn="l"/>
            <a:r>
              <a:rPr lang="vi-VN"/>
              <a:t>Viêm túi mật mạn</a:t>
            </a:r>
          </a:p>
        </p:txBody>
      </p:sp>
      <p:sp>
        <p:nvSpPr>
          <p:cNvPr id="12" name="Chỗ dành sẵn cho Nội dung 11">
            <a:extLst>
              <a:ext uri="{FF2B5EF4-FFF2-40B4-BE49-F238E27FC236}">
                <a16:creationId xmlns:a16="http://schemas.microsoft.com/office/drawing/2014/main" id="{35DC0F56-E708-6740-85B8-2B4E7381D51E}"/>
              </a:ext>
            </a:extLst>
          </p:cNvPr>
          <p:cNvSpPr>
            <a:spLocks noGrp="1"/>
          </p:cNvSpPr>
          <p:nvPr>
            <p:ph idx="1"/>
          </p:nvPr>
        </p:nvSpPr>
        <p:spPr/>
        <p:txBody>
          <a:bodyPr>
            <a:normAutofit/>
          </a:bodyPr>
          <a:lstStyle/>
          <a:p>
            <a:r>
              <a:rPr lang="vi-VN" sz="2600" dirty="0"/>
              <a:t>Là tình trạng viêm mạn của vách túi mật</a:t>
            </a:r>
          </a:p>
          <a:p>
            <a:r>
              <a:rPr lang="vi-VN" sz="2600" dirty="0"/>
              <a:t>Cơn đau quặn mật là triệu chứng thuờng gặp nhất, thuờng không rầm rộ nên bệnh nhân bỏ qua</a:t>
            </a:r>
          </a:p>
          <a:p>
            <a:r>
              <a:rPr lang="vi-VN" sz="2600" dirty="0"/>
              <a:t>Chẩn đoán xác định dựa vào nhấp nháy đồ gan mật (hepatobiliary scintigraphy) hoặc HIDA scan với cholecystokinin (CCK). Hai phương pháp này ít dùng ở Việt Nam.</a:t>
            </a:r>
          </a:p>
        </p:txBody>
      </p:sp>
    </p:spTree>
    <p:extLst>
      <p:ext uri="{BB962C8B-B14F-4D97-AF65-F5344CB8AC3E}">
        <p14:creationId xmlns:p14="http://schemas.microsoft.com/office/powerpoint/2010/main" val="3147589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620B5F-66DC-914B-2410-74654352118A}"/>
              </a:ext>
            </a:extLst>
          </p:cNvPr>
          <p:cNvSpPr>
            <a:spLocks noGrp="1"/>
          </p:cNvSpPr>
          <p:nvPr>
            <p:ph type="body" sz="quarter" idx="13"/>
          </p:nvPr>
        </p:nvSpPr>
        <p:spPr/>
        <p:txBody>
          <a:bodyPr/>
          <a:lstStyle/>
          <a:p>
            <a:r>
              <a:rPr lang="en-US" b="1" dirty="0"/>
              <a:t>04</a:t>
            </a:r>
          </a:p>
        </p:txBody>
      </p:sp>
      <p:sp>
        <p:nvSpPr>
          <p:cNvPr id="3" name="Title 2">
            <a:extLst>
              <a:ext uri="{FF2B5EF4-FFF2-40B4-BE49-F238E27FC236}">
                <a16:creationId xmlns:a16="http://schemas.microsoft.com/office/drawing/2014/main" id="{99441AEB-9AC2-BE34-C320-494986E4E6D6}"/>
              </a:ext>
            </a:extLst>
          </p:cNvPr>
          <p:cNvSpPr>
            <a:spLocks noGrp="1"/>
          </p:cNvSpPr>
          <p:nvPr>
            <p:ph type="title"/>
          </p:nvPr>
        </p:nvSpPr>
        <p:spPr/>
        <p:txBody>
          <a:bodyPr>
            <a:normAutofit fontScale="90000"/>
          </a:bodyPr>
          <a:lstStyle/>
          <a:p>
            <a:r>
              <a:rPr lang="en-US"/>
              <a:t>CA LÂM SÀNG</a:t>
            </a:r>
          </a:p>
        </p:txBody>
      </p:sp>
    </p:spTree>
    <p:extLst>
      <p:ext uri="{BB962C8B-B14F-4D97-AF65-F5344CB8AC3E}">
        <p14:creationId xmlns:p14="http://schemas.microsoft.com/office/powerpoint/2010/main" val="338689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53C7-C8BA-6C1F-69AA-817631550BC2}"/>
              </a:ext>
            </a:extLst>
          </p:cNvPr>
          <p:cNvSpPr>
            <a:spLocks noGrp="1"/>
          </p:cNvSpPr>
          <p:nvPr>
            <p:ph type="title"/>
          </p:nvPr>
        </p:nvSpPr>
        <p:spPr/>
        <p:txBody>
          <a:bodyPr/>
          <a:lstStyle/>
          <a:p>
            <a:r>
              <a:rPr lang="en-US" dirty="0"/>
              <a:t>DỊCH TỄ</a:t>
            </a:r>
            <a:endParaRPr lang="en-US"/>
          </a:p>
        </p:txBody>
      </p:sp>
      <p:sp>
        <p:nvSpPr>
          <p:cNvPr id="3" name="Content Placeholder 2">
            <a:extLst>
              <a:ext uri="{FF2B5EF4-FFF2-40B4-BE49-F238E27FC236}">
                <a16:creationId xmlns:a16="http://schemas.microsoft.com/office/drawing/2014/main" id="{29CCA4C2-198B-D277-E94C-6C5C04C47FE4}"/>
              </a:ext>
            </a:extLst>
          </p:cNvPr>
          <p:cNvSpPr>
            <a:spLocks noGrp="1"/>
          </p:cNvSpPr>
          <p:nvPr>
            <p:ph idx="1"/>
          </p:nvPr>
        </p:nvSpPr>
        <p:spPr/>
        <p:txBody>
          <a:bodyPr/>
          <a:lstStyle/>
          <a:p>
            <a:pPr marL="285750" indent="-285750">
              <a:buFont typeface="Arial" panose="020B0604020202020204" pitchFamily="34" charset="0"/>
              <a:buChar char="•"/>
            </a:pPr>
            <a:r>
              <a:rPr lang="vi-VN" sz="2800" dirty="0">
                <a:latin typeface="+mn-lt"/>
              </a:rPr>
              <a:t>Việt Nam: sỏi mật</a:t>
            </a:r>
            <a:r>
              <a:rPr lang="en-US" sz="2800" dirty="0">
                <a:latin typeface="+mn-lt"/>
              </a:rPr>
              <a:t> </a:t>
            </a:r>
            <a:r>
              <a:rPr lang="en-US" sz="2800" dirty="0" err="1">
                <a:latin typeface="+mn-lt"/>
              </a:rPr>
              <a:t>chiếm</a:t>
            </a:r>
            <a:r>
              <a:rPr lang="vi-VN" sz="2800" dirty="0">
                <a:latin typeface="+mn-lt"/>
              </a:rPr>
              <a:t> 3,32-6,11% dân số, trong đó đa số là sỏi túi mật</a:t>
            </a:r>
          </a:p>
          <a:p>
            <a:pPr marL="285750" indent="-285750">
              <a:buFont typeface="Arial" panose="020B0604020202020204" pitchFamily="34" charset="0"/>
              <a:buChar char="•"/>
            </a:pPr>
            <a:r>
              <a:rPr lang="vi-VN" sz="2800" dirty="0">
                <a:latin typeface="+mn-lt"/>
              </a:rPr>
              <a:t>Đỉnh: 50-60 tuổi</a:t>
            </a:r>
          </a:p>
          <a:p>
            <a:pPr marL="285750" indent="-285750">
              <a:buFont typeface="Arial" panose="020B0604020202020204" pitchFamily="34" charset="0"/>
              <a:buChar char="•"/>
            </a:pPr>
            <a:r>
              <a:rPr lang="vi-VN" sz="2800" dirty="0">
                <a:latin typeface="+mn-lt"/>
              </a:rPr>
              <a:t>Tỷ lệ sỏi túi mật tăng, sỏi trong và ngoài gan giảm</a:t>
            </a:r>
          </a:p>
          <a:p>
            <a:pPr marL="285750" indent="-285750">
              <a:buFont typeface="Arial" panose="020B0604020202020204" pitchFamily="34" charset="0"/>
              <a:buChar char="•"/>
            </a:pPr>
            <a:r>
              <a:rPr lang="vi-VN" sz="2800" dirty="0">
                <a:latin typeface="+mn-lt"/>
              </a:rPr>
              <a:t>Tỷ lệ sỏi cholesterol tăng, sỏi calci bilirubinat giảm do chế độ ăn Tây hóa và giảm tỷ lệ nhiễm khuẩn, KST đường ruộ</a:t>
            </a:r>
            <a:r>
              <a:rPr lang="en-US" sz="2800" dirty="0">
                <a:latin typeface="+mn-lt"/>
              </a:rPr>
              <a:t>t</a:t>
            </a:r>
            <a:endParaRPr lang="vi-VN" sz="2800" dirty="0">
              <a:latin typeface="+mn-lt"/>
            </a:endParaRPr>
          </a:p>
        </p:txBody>
      </p:sp>
    </p:spTree>
    <p:extLst>
      <p:ext uri="{BB962C8B-B14F-4D97-AF65-F5344CB8AC3E}">
        <p14:creationId xmlns:p14="http://schemas.microsoft.com/office/powerpoint/2010/main" val="3742165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HÀNH CHÍNH</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Autofit/>
          </a:bodyPr>
          <a:lstStyle/>
          <a:p>
            <a:r>
              <a:rPr lang="en-US" sz="2100" dirty="0" err="1"/>
              <a:t>Họ</a:t>
            </a:r>
            <a:r>
              <a:rPr lang="en-US" sz="2100" dirty="0"/>
              <a:t> </a:t>
            </a:r>
            <a:r>
              <a:rPr lang="en-US" sz="2100" dirty="0" err="1"/>
              <a:t>và</a:t>
            </a:r>
            <a:r>
              <a:rPr lang="en-US" sz="2100" dirty="0"/>
              <a:t> </a:t>
            </a:r>
            <a:r>
              <a:rPr lang="en-US" sz="2100" dirty="0" err="1"/>
              <a:t>tên</a:t>
            </a:r>
            <a:r>
              <a:rPr lang="en-US" sz="2100" dirty="0"/>
              <a:t>: Huỳnh </a:t>
            </a:r>
            <a:r>
              <a:rPr lang="en-US" sz="2100" dirty="0" err="1"/>
              <a:t>Tấn</a:t>
            </a:r>
            <a:r>
              <a:rPr lang="en-US" sz="2100" dirty="0"/>
              <a:t> N.</a:t>
            </a:r>
          </a:p>
          <a:p>
            <a:r>
              <a:rPr lang="en-US" sz="2100" dirty="0" err="1"/>
              <a:t>Giới</a:t>
            </a:r>
            <a:r>
              <a:rPr lang="en-US" sz="2100" dirty="0"/>
              <a:t>: Nam</a:t>
            </a:r>
          </a:p>
          <a:p>
            <a:r>
              <a:rPr lang="en-US" sz="2100" dirty="0" err="1"/>
              <a:t>Tuổi</a:t>
            </a:r>
            <a:r>
              <a:rPr lang="en-US" sz="2100" dirty="0"/>
              <a:t>: 69</a:t>
            </a:r>
          </a:p>
          <a:p>
            <a:r>
              <a:rPr lang="en-US" sz="2100" dirty="0" err="1"/>
              <a:t>Nghề</a:t>
            </a:r>
            <a:r>
              <a:rPr lang="en-US" sz="2100" dirty="0"/>
              <a:t> </a:t>
            </a:r>
            <a:r>
              <a:rPr lang="en-US" sz="2100" dirty="0" err="1"/>
              <a:t>nghiệp</a:t>
            </a:r>
            <a:r>
              <a:rPr lang="en-US" sz="2100" dirty="0"/>
              <a:t>: </a:t>
            </a:r>
            <a:r>
              <a:rPr lang="en-US" sz="2100" dirty="0" err="1"/>
              <a:t>kinh</a:t>
            </a:r>
            <a:r>
              <a:rPr lang="en-US" sz="2100" dirty="0"/>
              <a:t> </a:t>
            </a:r>
            <a:r>
              <a:rPr lang="en-US" sz="2100" dirty="0" err="1"/>
              <a:t>doanh</a:t>
            </a:r>
            <a:endParaRPr lang="en-US" sz="2100" dirty="0"/>
          </a:p>
          <a:p>
            <a:r>
              <a:rPr lang="en-US" sz="2100" dirty="0" err="1"/>
              <a:t>Địa</a:t>
            </a:r>
            <a:r>
              <a:rPr lang="en-US" sz="2100" dirty="0"/>
              <a:t> </a:t>
            </a:r>
            <a:r>
              <a:rPr lang="en-US" sz="2100" dirty="0" err="1"/>
              <a:t>chỉ</a:t>
            </a:r>
            <a:r>
              <a:rPr lang="en-US" sz="2100" dirty="0"/>
              <a:t>: </a:t>
            </a:r>
            <a:r>
              <a:rPr lang="en-US" sz="2100" dirty="0" err="1"/>
              <a:t>huyện</a:t>
            </a:r>
            <a:r>
              <a:rPr lang="en-US" sz="2100" dirty="0"/>
              <a:t> </a:t>
            </a:r>
            <a:r>
              <a:rPr lang="en-US" sz="2100" dirty="0" err="1"/>
              <a:t>Gò</a:t>
            </a:r>
            <a:r>
              <a:rPr lang="en-US" sz="2100" dirty="0"/>
              <a:t> </a:t>
            </a:r>
            <a:r>
              <a:rPr lang="en-US" sz="2100" dirty="0" err="1"/>
              <a:t>Dầu</a:t>
            </a:r>
            <a:r>
              <a:rPr lang="en-US" sz="2100" dirty="0"/>
              <a:t>, </a:t>
            </a:r>
            <a:r>
              <a:rPr lang="en-US" sz="2100" dirty="0" err="1"/>
              <a:t>Tây</a:t>
            </a:r>
            <a:r>
              <a:rPr lang="en-US" sz="2100" dirty="0"/>
              <a:t> </a:t>
            </a:r>
            <a:r>
              <a:rPr lang="en-US" sz="2100" dirty="0" err="1"/>
              <a:t>Ninh</a:t>
            </a:r>
            <a:endParaRPr lang="en-US" sz="2100" dirty="0"/>
          </a:p>
          <a:p>
            <a:r>
              <a:rPr lang="en-US" sz="2100" dirty="0" err="1"/>
              <a:t>Nhập</a:t>
            </a:r>
            <a:r>
              <a:rPr lang="en-US" sz="2100" dirty="0"/>
              <a:t> </a:t>
            </a:r>
            <a:r>
              <a:rPr lang="en-US" sz="2100" dirty="0" err="1"/>
              <a:t>viện</a:t>
            </a:r>
            <a:r>
              <a:rPr lang="en-US" sz="2100" dirty="0"/>
              <a:t>: 8h56, 02/05/2023</a:t>
            </a:r>
          </a:p>
          <a:p>
            <a:r>
              <a:rPr lang="en-US" sz="2100" dirty="0"/>
              <a:t>Khoa </a:t>
            </a:r>
            <a:r>
              <a:rPr lang="en-US" sz="2100" dirty="0" err="1"/>
              <a:t>cấp</a:t>
            </a:r>
            <a:r>
              <a:rPr lang="en-US" sz="2100" dirty="0"/>
              <a:t> </a:t>
            </a:r>
            <a:r>
              <a:rPr lang="en-US" sz="2100" dirty="0" err="1"/>
              <a:t>cứu</a:t>
            </a:r>
            <a:r>
              <a:rPr lang="en-US" sz="2100" dirty="0"/>
              <a:t>, BV.ĐHYD</a:t>
            </a:r>
          </a:p>
          <a:p>
            <a:r>
              <a:rPr lang="en-US" sz="2100" dirty="0"/>
              <a:t>MSBN: N23-0119462</a:t>
            </a:r>
          </a:p>
        </p:txBody>
      </p:sp>
    </p:spTree>
    <p:extLst>
      <p:ext uri="{BB962C8B-B14F-4D97-AF65-F5344CB8AC3E}">
        <p14:creationId xmlns:p14="http://schemas.microsoft.com/office/powerpoint/2010/main" val="1506603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b="1"/>
              <a:t>LÍ DO NHẬP VIỆN</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r>
              <a:rPr lang="en-US" err="1"/>
              <a:t>Đau</a:t>
            </a:r>
            <a:r>
              <a:rPr lang="en-US"/>
              <a:t> </a:t>
            </a:r>
            <a:r>
              <a:rPr lang="en-US" err="1"/>
              <a:t>bụng</a:t>
            </a:r>
            <a:endParaRPr lang="en-US"/>
          </a:p>
        </p:txBody>
      </p:sp>
    </p:spTree>
    <p:extLst>
      <p:ext uri="{BB962C8B-B14F-4D97-AF65-F5344CB8AC3E}">
        <p14:creationId xmlns:p14="http://schemas.microsoft.com/office/powerpoint/2010/main" val="207925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BỆNH SỬ</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fontScale="92500" lnSpcReduction="20000"/>
          </a:bodyPr>
          <a:lstStyle/>
          <a:p>
            <a:pPr algn="just"/>
            <a:r>
              <a:rPr lang="vi-VN"/>
              <a:t>Cách nhập viện 3 ngày, bệnh nhân xuất hiện cảm giác đau</a:t>
            </a:r>
            <a:r>
              <a:rPr lang="en-US" dirty="0"/>
              <a:t> </a:t>
            </a:r>
            <a:r>
              <a:rPr lang="en-US" dirty="0" err="1"/>
              <a:t>âm</a:t>
            </a:r>
            <a:r>
              <a:rPr lang="en-US" dirty="0"/>
              <a:t> </a:t>
            </a:r>
            <a:r>
              <a:rPr lang="en-US" dirty="0" err="1"/>
              <a:t>i</a:t>
            </a:r>
            <a:r>
              <a:rPr lang="en-US" dirty="0"/>
              <a:t>̉ </a:t>
            </a:r>
            <a:r>
              <a:rPr lang="vi-VN"/>
              <a:t>vùng trên rốn</a:t>
            </a:r>
            <a:r>
              <a:rPr lang="en-US" dirty="0"/>
              <a:t>, </a:t>
            </a:r>
            <a:r>
              <a:rPr lang="en-US" dirty="0" err="1"/>
              <a:t>từng</a:t>
            </a:r>
            <a:r>
              <a:rPr lang="en-US" dirty="0"/>
              <a:t> </a:t>
            </a:r>
            <a:r>
              <a:rPr lang="en-US" dirty="0" err="1"/>
              <a:t>cơn</a:t>
            </a:r>
            <a:r>
              <a:rPr lang="en-US" dirty="0"/>
              <a:t>, </a:t>
            </a:r>
            <a:r>
              <a:rPr lang="en-US" dirty="0" err="1"/>
              <a:t>mỗi</a:t>
            </a:r>
            <a:r>
              <a:rPr lang="en-US" dirty="0"/>
              <a:t> </a:t>
            </a:r>
            <a:r>
              <a:rPr lang="en-US" dirty="0" err="1"/>
              <a:t>cơn</a:t>
            </a:r>
            <a:r>
              <a:rPr lang="en-US" dirty="0"/>
              <a:t> 5-10 </a:t>
            </a:r>
            <a:r>
              <a:rPr lang="en-US" dirty="0" err="1"/>
              <a:t>phút</a:t>
            </a:r>
            <a:r>
              <a:rPr lang="en-US" dirty="0"/>
              <a:t>, 5-6 </a:t>
            </a:r>
            <a:r>
              <a:rPr lang="en-US" dirty="0" err="1"/>
              <a:t>cơn</a:t>
            </a:r>
            <a:r>
              <a:rPr lang="en-US" dirty="0"/>
              <a:t>/</a:t>
            </a:r>
            <a:r>
              <a:rPr lang="en-US" dirty="0" err="1"/>
              <a:t>ngày</a:t>
            </a:r>
            <a:r>
              <a:rPr lang="en-US" dirty="0"/>
              <a:t>,</a:t>
            </a:r>
            <a:r>
              <a:rPr lang="vi-VN"/>
              <a:t> không lan, mức độ nhẹ, tăng lên</a:t>
            </a:r>
            <a:r>
              <a:rPr lang="en-US" dirty="0"/>
              <a:t> </a:t>
            </a:r>
            <a:r>
              <a:rPr lang="en-US" dirty="0" err="1"/>
              <a:t>sau</a:t>
            </a:r>
            <a:r>
              <a:rPr lang="vi-VN" dirty="0"/>
              <a:t> </a:t>
            </a:r>
            <a:r>
              <a:rPr lang="vi-VN"/>
              <a:t>khi ăn, không yếu tố giảm đau, không kèm sốt, tiêu chảy, buồn nôn, nôn. Bệnh nhân không điều trị gì.</a:t>
            </a:r>
            <a:endParaRPr lang="vi-VN" dirty="0"/>
          </a:p>
          <a:p>
            <a:pPr algn="just"/>
            <a:r>
              <a:rPr lang="vi-VN"/>
              <a:t>Ngày nhập viện, bệnh nhân hết đau vùng trên rốn, tuy nhiên xuất hiện đau liên tục hạ sườn phải, kiểu đau nhói, lan ra sau lưng mức độ nặng, kèm theo sốt nhẹ, không buồn nôn, không nôn, không tiêu </a:t>
            </a:r>
            <a:r>
              <a:rPr lang="vi-VN" dirty="0"/>
              <a:t>chả</a:t>
            </a:r>
            <a:r>
              <a:rPr lang="en-US" dirty="0"/>
              <a:t>y ⇨ </a:t>
            </a:r>
            <a:r>
              <a:rPr lang="vi-VN"/>
              <a:t>nhập cấp cứu BV ĐHYD</a:t>
            </a:r>
            <a:endParaRPr lang="vi-VN" dirty="0"/>
          </a:p>
        </p:txBody>
      </p:sp>
    </p:spTree>
    <p:extLst>
      <p:ext uri="{BB962C8B-B14F-4D97-AF65-F5344CB8AC3E}">
        <p14:creationId xmlns:p14="http://schemas.microsoft.com/office/powerpoint/2010/main" val="2956790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BỆNH SỬ</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algn="just"/>
            <a:r>
              <a:rPr lang="vi-VN"/>
              <a:t>Trong quá trình bệnh, bệnh nhân không chán ăn, không sụt cân, không vàng da,</a:t>
            </a:r>
            <a:r>
              <a:rPr lang="en-US" dirty="0"/>
              <a:t> </a:t>
            </a:r>
            <a:r>
              <a:rPr lang="en-US" dirty="0" err="1"/>
              <a:t>tiêu</a:t>
            </a:r>
            <a:r>
              <a:rPr lang="en-US" dirty="0"/>
              <a:t> </a:t>
            </a:r>
            <a:r>
              <a:rPr lang="en-US" dirty="0" err="1"/>
              <a:t>phân</a:t>
            </a:r>
            <a:r>
              <a:rPr lang="en-US" dirty="0"/>
              <a:t> </a:t>
            </a:r>
            <a:r>
              <a:rPr lang="en-US" dirty="0" err="1"/>
              <a:t>vàng</a:t>
            </a:r>
            <a:r>
              <a:rPr lang="en-US" dirty="0"/>
              <a:t> </a:t>
            </a:r>
            <a:r>
              <a:rPr lang="en-US" dirty="0" err="1"/>
              <a:t>đóng</a:t>
            </a:r>
            <a:r>
              <a:rPr lang="en-US" dirty="0"/>
              <a:t> </a:t>
            </a:r>
            <a:r>
              <a:rPr lang="en-US" dirty="0" err="1"/>
              <a:t>khuôn</a:t>
            </a:r>
            <a:r>
              <a:rPr lang="en-US" dirty="0"/>
              <a:t>,</a:t>
            </a:r>
            <a:r>
              <a:rPr lang="vi-VN" dirty="0"/>
              <a:t> </a:t>
            </a:r>
            <a:r>
              <a:rPr lang="vi-VN"/>
              <a:t>tiểu vàng trong, không gắt buốt, không ho, không khó thở.</a:t>
            </a:r>
            <a:endParaRPr lang="vi-VN" dirty="0"/>
          </a:p>
          <a:p>
            <a:pPr algn="just"/>
            <a:r>
              <a:rPr lang="vi-VN"/>
              <a:t>Sinh hiệu NV: </a:t>
            </a:r>
            <a:r>
              <a:rPr lang="vi-VN" dirty="0"/>
              <a:t>M</a:t>
            </a:r>
            <a:r>
              <a:rPr lang="vi-VN"/>
              <a:t>: </a:t>
            </a:r>
            <a:r>
              <a:rPr lang="vi-VN" dirty="0"/>
              <a:t>82</a:t>
            </a:r>
            <a:r>
              <a:rPr lang="en-US" dirty="0"/>
              <a:t> </a:t>
            </a:r>
            <a:r>
              <a:rPr lang="vi-VN" dirty="0"/>
              <a:t>l</a:t>
            </a:r>
            <a:r>
              <a:rPr lang="vi-VN"/>
              <a:t>/ph, HA: 130/80 mmHg, </a:t>
            </a:r>
            <a:r>
              <a:rPr lang="en-US" dirty="0"/>
              <a:t>NĐ</a:t>
            </a:r>
            <a:r>
              <a:rPr lang="vi-VN"/>
              <a:t>: 36,3</a:t>
            </a:r>
            <a:r>
              <a:rPr lang="en-US" dirty="0"/>
              <a:t>℃</a:t>
            </a:r>
            <a:r>
              <a:rPr lang="vi-VN"/>
              <a:t>, </a:t>
            </a:r>
            <a:r>
              <a:rPr lang="en-US" dirty="0"/>
              <a:t>NT</a:t>
            </a:r>
            <a:r>
              <a:rPr lang="vi-VN"/>
              <a:t>: 20l l/ph, SpO2: 98%/KT</a:t>
            </a:r>
            <a:endParaRPr lang="vi-VN" dirty="0"/>
          </a:p>
        </p:txBody>
      </p:sp>
    </p:spTree>
    <p:extLst>
      <p:ext uri="{BB962C8B-B14F-4D97-AF65-F5344CB8AC3E}">
        <p14:creationId xmlns:p14="http://schemas.microsoft.com/office/powerpoint/2010/main" val="2235907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TIỀN CĂN</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a:xfrm>
            <a:off x="838200" y="1690688"/>
            <a:ext cx="10515600" cy="4351338"/>
          </a:xfrm>
        </p:spPr>
        <p:txBody>
          <a:bodyPr>
            <a:noAutofit/>
          </a:bodyPr>
          <a:lstStyle/>
          <a:p>
            <a:pPr marL="457200" indent="-457200">
              <a:buFont typeface="+mj-lt"/>
              <a:buAutoNum type="arabicPeriod"/>
            </a:pPr>
            <a:r>
              <a:rPr lang="vi-VN" sz="2000" dirty="0"/>
              <a:t>Bản thân:</a:t>
            </a:r>
          </a:p>
          <a:p>
            <a:r>
              <a:rPr lang="en-US" sz="2000" dirty="0"/>
              <a:t>C</a:t>
            </a:r>
            <a:r>
              <a:rPr lang="vi-VN" sz="2000" dirty="0"/>
              <a:t>hưa từng ghi nhận đau bụng với tính chất tương tự trước đây</a:t>
            </a:r>
            <a:endParaRPr lang="en-US" sz="2000" dirty="0"/>
          </a:p>
          <a:p>
            <a:r>
              <a:rPr lang="vi-VN" sz="2000" dirty="0"/>
              <a:t>Chưa từng siêu âm phát hiện sỏi túi mật, đường mật trước đây.</a:t>
            </a:r>
            <a:endParaRPr lang="en-US" sz="2000" dirty="0"/>
          </a:p>
          <a:p>
            <a:pPr marL="457200" indent="-457200">
              <a:buAutoNum type="alphaLcPeriod"/>
            </a:pPr>
            <a:r>
              <a:rPr lang="vi-VN" sz="2000" dirty="0"/>
              <a:t>Nội khoa:</a:t>
            </a:r>
            <a:r>
              <a:rPr lang="en-US" sz="2000" dirty="0"/>
              <a:t> </a:t>
            </a:r>
            <a:r>
              <a:rPr lang="vi-VN" sz="2000" dirty="0"/>
              <a:t>Chưa ghi nhận tiền căn THA, ĐTĐ và các bệnh lý nội khoa khác.</a:t>
            </a:r>
            <a:endParaRPr lang="en-US" sz="2000" dirty="0"/>
          </a:p>
          <a:p>
            <a:pPr marL="457200" indent="-457200">
              <a:buFont typeface="+mj-lt"/>
              <a:buAutoNum type="alphaLcPeriod" startAt="2"/>
            </a:pPr>
            <a:r>
              <a:rPr lang="vi-VN" sz="2000" dirty="0"/>
              <a:t>Ngoại khoa: chưa từng phẫu thuật trước đây</a:t>
            </a:r>
          </a:p>
          <a:p>
            <a:pPr marL="457200" indent="-457200">
              <a:buFont typeface="+mj-lt"/>
              <a:buAutoNum type="alphaLcPeriod" startAt="2"/>
            </a:pPr>
            <a:r>
              <a:rPr lang="vi-VN" sz="2000" dirty="0"/>
              <a:t>Thói quen: không hút thuốc lá, không uống rượu bia, hay ăn đồ ăn dầu mỡ</a:t>
            </a:r>
          </a:p>
          <a:p>
            <a:pPr marL="457200" indent="-457200">
              <a:buFont typeface="+mj-lt"/>
              <a:buAutoNum type="alphaLcPeriod" startAt="2"/>
            </a:pPr>
            <a:r>
              <a:rPr lang="vi-VN" sz="2000" dirty="0"/>
              <a:t>Dị ứng: chưa ghi nhận</a:t>
            </a:r>
            <a:endParaRPr lang="en-US" sz="2000" dirty="0"/>
          </a:p>
          <a:p>
            <a:pPr marL="457200" indent="-457200">
              <a:buFont typeface="+mj-lt"/>
              <a:buAutoNum type="arabicPeriod" startAt="2"/>
            </a:pPr>
            <a:r>
              <a:rPr lang="vi-VN" sz="2000" dirty="0"/>
              <a:t>Gia đình: không ghi nhận có người thân bị sỏi mật, ung thư đường tiêu hóa và các bệnh lý khác.</a:t>
            </a:r>
          </a:p>
        </p:txBody>
      </p:sp>
    </p:spTree>
    <p:extLst>
      <p:ext uri="{BB962C8B-B14F-4D97-AF65-F5344CB8AC3E}">
        <p14:creationId xmlns:p14="http://schemas.microsoft.com/office/powerpoint/2010/main" val="3988792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KHÁM (</a:t>
            </a:r>
            <a:r>
              <a:rPr lang="en-US" dirty="0"/>
              <a:t>N1</a:t>
            </a:r>
            <a:r>
              <a:rPr lang="en-US"/>
              <a:t>)</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fontScale="77500" lnSpcReduction="20000"/>
          </a:bodyPr>
          <a:lstStyle/>
          <a:p>
            <a:pPr marL="0" indent="0">
              <a:buNone/>
            </a:pPr>
            <a:r>
              <a:rPr lang="vi-VN"/>
              <a:t>1</a:t>
            </a:r>
            <a:r>
              <a:rPr lang="en-US" dirty="0"/>
              <a:t>.</a:t>
            </a:r>
            <a:r>
              <a:rPr lang="vi-VN" dirty="0"/>
              <a:t> </a:t>
            </a:r>
            <a:r>
              <a:rPr lang="en-US" dirty="0" err="1"/>
              <a:t>Tổng</a:t>
            </a:r>
            <a:r>
              <a:rPr lang="en-US" dirty="0"/>
              <a:t> </a:t>
            </a:r>
            <a:r>
              <a:rPr lang="en-US" dirty="0" err="1"/>
              <a:t>quát</a:t>
            </a:r>
            <a:r>
              <a:rPr lang="vi-VN"/>
              <a:t>:​</a:t>
            </a:r>
            <a:endParaRPr lang="vi-VN" dirty="0"/>
          </a:p>
          <a:p>
            <a:r>
              <a:rPr lang="vi-VN"/>
              <a:t>Bệnh nhân tỉnh, tiếp xúc tốt, không vẻ mặt nhiễm trùng.​</a:t>
            </a:r>
          </a:p>
          <a:p>
            <a:r>
              <a:rPr lang="vi-VN"/>
              <a:t>Sinh hiệu: M 84l/ph, HA 110/70 mmHg, </a:t>
            </a:r>
            <a:r>
              <a:rPr lang="vi-VN" dirty="0"/>
              <a:t>N</a:t>
            </a:r>
            <a:r>
              <a:rPr lang="en-US" dirty="0"/>
              <a:t>Đ</a:t>
            </a:r>
            <a:r>
              <a:rPr lang="vi-VN" dirty="0"/>
              <a:t> </a:t>
            </a:r>
            <a:r>
              <a:rPr lang="vi-VN"/>
              <a:t>37</a:t>
            </a:r>
            <a:r>
              <a:rPr lang="en-US" dirty="0"/>
              <a:t>℃</a:t>
            </a:r>
            <a:r>
              <a:rPr lang="vi-VN"/>
              <a:t>, </a:t>
            </a:r>
            <a:r>
              <a:rPr lang="en-US" dirty="0"/>
              <a:t>NT</a:t>
            </a:r>
            <a:r>
              <a:rPr lang="vi-VN"/>
              <a:t>: 20 l/ph, SpO2: 99%/KT.​</a:t>
            </a:r>
          </a:p>
          <a:p>
            <a:r>
              <a:rPr lang="vi-VN"/>
              <a:t>CC: 165 cm, CN: 65 kg​</a:t>
            </a:r>
            <a:r>
              <a:rPr lang="en-US" dirty="0"/>
              <a:t> (BMI=23.9 kg/cm</a:t>
            </a:r>
            <a:r>
              <a:rPr lang="en-US" baseline="30000" dirty="0"/>
              <a:t>2</a:t>
            </a:r>
            <a:r>
              <a:rPr lang="en-US" dirty="0"/>
              <a:t>)</a:t>
            </a:r>
            <a:endParaRPr lang="vi-VN"/>
          </a:p>
          <a:p>
            <a:r>
              <a:rPr lang="en-US" dirty="0" err="1"/>
              <a:t>Không</a:t>
            </a:r>
            <a:r>
              <a:rPr lang="en-US" dirty="0"/>
              <a:t> </a:t>
            </a:r>
            <a:r>
              <a:rPr lang="en-US" dirty="0" err="1"/>
              <a:t>vàng</a:t>
            </a:r>
            <a:r>
              <a:rPr lang="en-US" dirty="0"/>
              <a:t> da, </a:t>
            </a:r>
            <a:r>
              <a:rPr lang="en-US" dirty="0" err="1"/>
              <a:t>không</a:t>
            </a:r>
            <a:r>
              <a:rPr lang="en-US" dirty="0"/>
              <a:t> </a:t>
            </a:r>
            <a:r>
              <a:rPr lang="en-US" dirty="0" err="1"/>
              <a:t>vàng</a:t>
            </a:r>
            <a:r>
              <a:rPr lang="en-US" dirty="0"/>
              <a:t> </a:t>
            </a:r>
            <a:r>
              <a:rPr lang="en-US" dirty="0" err="1"/>
              <a:t>mắt</a:t>
            </a:r>
            <a:r>
              <a:rPr lang="en-US" dirty="0"/>
              <a:t>.</a:t>
            </a:r>
            <a:endParaRPr lang="vi-VN"/>
          </a:p>
          <a:p>
            <a:r>
              <a:rPr lang="vi-VN"/>
              <a:t>Không phù, không xuất huyết da niêm, không lòng bàn tay son, không sao mạch.​</a:t>
            </a:r>
          </a:p>
          <a:p>
            <a:r>
              <a:rPr lang="vi-VN"/>
              <a:t>Hạch cổ, hạch thượng đòn không sờ chạm.​</a:t>
            </a:r>
          </a:p>
          <a:p>
            <a:endParaRPr lang="vi-VN"/>
          </a:p>
        </p:txBody>
      </p:sp>
    </p:spTree>
    <p:extLst>
      <p:ext uri="{BB962C8B-B14F-4D97-AF65-F5344CB8AC3E}">
        <p14:creationId xmlns:p14="http://schemas.microsoft.com/office/powerpoint/2010/main" val="879236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KHÁM </a:t>
            </a:r>
            <a:r>
              <a:rPr lang="en-US" dirty="0"/>
              <a:t>(N1) </a:t>
            </a:r>
            <a:endParaRPr lang="en-US"/>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Autofit/>
          </a:bodyPr>
          <a:lstStyle/>
          <a:p>
            <a:pPr marL="457200" indent="-457200">
              <a:lnSpc>
                <a:spcPct val="100000"/>
              </a:lnSpc>
              <a:buFont typeface="+mj-lt"/>
              <a:buAutoNum type="arabicPeriod" startAt="2"/>
            </a:pPr>
            <a:r>
              <a:rPr lang="vi-VN" sz="2400" dirty="0"/>
              <a:t>Khám vùng:</a:t>
            </a:r>
          </a:p>
          <a:p>
            <a:pPr marL="457200" indent="-457200">
              <a:lnSpc>
                <a:spcPct val="100000"/>
              </a:lnSpc>
              <a:buFont typeface="+mj-lt"/>
              <a:buAutoNum type="alphaUcPeriod"/>
            </a:pPr>
            <a:r>
              <a:rPr lang="vi-VN" sz="2400" dirty="0"/>
              <a:t>Đầu mặt cổ:</a:t>
            </a:r>
          </a:p>
          <a:p>
            <a:pPr>
              <a:lnSpc>
                <a:spcPct val="100000"/>
              </a:lnSpc>
            </a:pPr>
            <a:r>
              <a:rPr lang="vi-VN" sz="2400" dirty="0"/>
              <a:t>Cân đối, không u không sẹo​</a:t>
            </a:r>
          </a:p>
          <a:p>
            <a:pPr>
              <a:lnSpc>
                <a:spcPct val="100000"/>
              </a:lnSpc>
            </a:pPr>
            <a:r>
              <a:rPr lang="vi-VN" sz="2400" dirty="0"/>
              <a:t>Môi không khô, lưỡi không dơ.</a:t>
            </a:r>
          </a:p>
          <a:p>
            <a:pPr>
              <a:lnSpc>
                <a:spcPct val="100000"/>
              </a:lnSpc>
            </a:pPr>
            <a:r>
              <a:rPr lang="vi-VN" sz="2400" dirty="0"/>
              <a:t>Tuyến giáp không to​</a:t>
            </a:r>
          </a:p>
          <a:p>
            <a:pPr marL="457200" indent="-457200">
              <a:lnSpc>
                <a:spcPct val="100000"/>
              </a:lnSpc>
              <a:buFont typeface="+mj-lt"/>
              <a:buAutoNum type="alphaUcPeriod" startAt="2"/>
            </a:pPr>
            <a:r>
              <a:rPr lang="vi-VN" sz="2400" dirty="0"/>
              <a:t>Ngực:</a:t>
            </a:r>
          </a:p>
          <a:p>
            <a:pPr>
              <a:lnSpc>
                <a:spcPct val="100000"/>
              </a:lnSpc>
            </a:pPr>
            <a:r>
              <a:rPr lang="vi-VN" sz="2400" dirty="0"/>
              <a:t>Cân đối di động theo nhịp thở, không sẹo, không u​</a:t>
            </a:r>
          </a:p>
          <a:p>
            <a:pPr>
              <a:lnSpc>
                <a:spcPct val="100000"/>
              </a:lnSpc>
            </a:pPr>
            <a:r>
              <a:rPr lang="vi-VN" sz="2400" dirty="0"/>
              <a:t>Tim: mỏm tim KLS V, đường trung đòn trái, </a:t>
            </a:r>
            <a:r>
              <a:rPr lang="en-US" sz="2400" dirty="0"/>
              <a:t>H</a:t>
            </a:r>
            <a:r>
              <a:rPr lang="vi-VN" sz="2400" dirty="0"/>
              <a:t>arzer (-), T1</a:t>
            </a:r>
            <a:r>
              <a:rPr lang="en-US" sz="2400" dirty="0"/>
              <a:t>,</a:t>
            </a:r>
            <a:r>
              <a:rPr lang="vi-VN" sz="2400" dirty="0"/>
              <a:t> T2 đều rõ, tần số 84 l/ph, không T3 T4, không âm thổi.​</a:t>
            </a:r>
          </a:p>
          <a:p>
            <a:pPr>
              <a:lnSpc>
                <a:spcPct val="100000"/>
              </a:lnSpc>
            </a:pPr>
            <a:r>
              <a:rPr lang="vi-VN" sz="2400" dirty="0"/>
              <a:t>Phổi: Rì rào phế nang êm dịu 2 phế trường, không rale​</a:t>
            </a:r>
          </a:p>
        </p:txBody>
      </p:sp>
    </p:spTree>
    <p:extLst>
      <p:ext uri="{BB962C8B-B14F-4D97-AF65-F5344CB8AC3E}">
        <p14:creationId xmlns:p14="http://schemas.microsoft.com/office/powerpoint/2010/main" val="1473039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KHÁM </a:t>
            </a:r>
            <a:r>
              <a:rPr lang="en-US" dirty="0"/>
              <a:t>(N1)</a:t>
            </a:r>
            <a:endParaRPr lang="en-US"/>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Autofit/>
          </a:bodyPr>
          <a:lstStyle/>
          <a:p>
            <a:pPr marL="514350" indent="-514350" algn="just">
              <a:lnSpc>
                <a:spcPct val="100000"/>
              </a:lnSpc>
              <a:buFont typeface="+mj-lt"/>
              <a:buAutoNum type="alphaUcPeriod" startAt="3"/>
            </a:pPr>
            <a:r>
              <a:rPr lang="vi-VN" sz="2200" dirty="0"/>
              <a:t>Bụng:​</a:t>
            </a:r>
          </a:p>
          <a:p>
            <a:pPr algn="just">
              <a:lnSpc>
                <a:spcPct val="100000"/>
              </a:lnSpc>
            </a:pPr>
            <a:r>
              <a:rPr lang="vi-VN" sz="2200" dirty="0"/>
              <a:t>Bụng cân đối, rốn lõm, di động đều theo nhịp thở, không sẹo mổ cũ, không u, không ổ đập bất thuờng, không tuần hoàn bàng hệ.</a:t>
            </a:r>
          </a:p>
          <a:p>
            <a:pPr algn="just">
              <a:lnSpc>
                <a:spcPct val="100000"/>
              </a:lnSpc>
            </a:pPr>
            <a:r>
              <a:rPr lang="vi-VN" sz="2200" dirty="0"/>
              <a:t>Nhu động ruột: 6l/ph​</a:t>
            </a:r>
          </a:p>
          <a:p>
            <a:pPr algn="just">
              <a:lnSpc>
                <a:spcPct val="100000"/>
              </a:lnSpc>
            </a:pPr>
            <a:r>
              <a:rPr lang="vi-VN" sz="2200" dirty="0"/>
              <a:t>Gõ trong khắp bụng​</a:t>
            </a:r>
          </a:p>
          <a:p>
            <a:pPr algn="just">
              <a:lnSpc>
                <a:spcPct val="100000"/>
              </a:lnSpc>
            </a:pPr>
            <a:r>
              <a:rPr lang="vi-VN" sz="2200" dirty="0"/>
              <a:t>Bụng mềm.</a:t>
            </a:r>
          </a:p>
          <a:p>
            <a:pPr algn="just">
              <a:lnSpc>
                <a:spcPct val="100000"/>
              </a:lnSpc>
            </a:pPr>
            <a:r>
              <a:rPr lang="vi-VN" sz="2200" b="1" dirty="0"/>
              <a:t>Túi mật căng to, ấn đau tức nhiều.</a:t>
            </a:r>
          </a:p>
          <a:p>
            <a:pPr algn="just">
              <a:lnSpc>
                <a:spcPct val="100000"/>
              </a:lnSpc>
            </a:pPr>
            <a:r>
              <a:rPr lang="vi-VN" sz="2200" dirty="0"/>
              <a:t>Gan: bờ dưới không sờ chạm, bờ trên KLS VI, chiều cao gan khoảng 7 cm, ấn kẽ sườn âm tính, rung gan âm tính.​</a:t>
            </a:r>
          </a:p>
          <a:p>
            <a:pPr algn="just">
              <a:lnSpc>
                <a:spcPct val="100000"/>
              </a:lnSpc>
            </a:pPr>
            <a:r>
              <a:rPr lang="vi-VN" sz="2200" dirty="0"/>
              <a:t>Lách không sờ chạm.​</a:t>
            </a:r>
          </a:p>
          <a:p>
            <a:pPr algn="just">
              <a:lnSpc>
                <a:spcPct val="100000"/>
              </a:lnSpc>
            </a:pPr>
            <a:r>
              <a:rPr lang="vi-VN" sz="2200" dirty="0"/>
              <a:t>Chạm thận âm tính, rung thận âm tính.​</a:t>
            </a:r>
          </a:p>
        </p:txBody>
      </p:sp>
    </p:spTree>
    <p:extLst>
      <p:ext uri="{BB962C8B-B14F-4D97-AF65-F5344CB8AC3E}">
        <p14:creationId xmlns:p14="http://schemas.microsoft.com/office/powerpoint/2010/main" val="175737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KHÁM (N1)</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marL="457200" indent="-457200">
              <a:buFont typeface="+mj-lt"/>
              <a:buAutoNum type="alphaUcPeriod" startAt="4"/>
            </a:pPr>
            <a:r>
              <a:rPr lang="vi-VN" sz="2400" dirty="0"/>
              <a:t>Tứ chi, cột sống:​</a:t>
            </a:r>
          </a:p>
          <a:p>
            <a:r>
              <a:rPr lang="vi-VN" sz="2400" dirty="0"/>
              <a:t>Cổ mềm, không dấu thần kinh khu trú.​</a:t>
            </a:r>
          </a:p>
          <a:p>
            <a:r>
              <a:rPr lang="vi-VN" sz="2400" dirty="0"/>
              <a:t>Các khớp không sưng nóng đỏ đau, không biến dạng, không giới hạn vận động.​</a:t>
            </a:r>
          </a:p>
          <a:p>
            <a:endParaRPr lang="vi-VN" sz="2400" dirty="0"/>
          </a:p>
        </p:txBody>
      </p:sp>
    </p:spTree>
    <p:extLst>
      <p:ext uri="{BB962C8B-B14F-4D97-AF65-F5344CB8AC3E}">
        <p14:creationId xmlns:p14="http://schemas.microsoft.com/office/powerpoint/2010/main" val="776055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TÓM TẮT BỆNH ÁN</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fontScale="92500" lnSpcReduction="10000"/>
          </a:bodyPr>
          <a:lstStyle/>
          <a:p>
            <a:r>
              <a:rPr lang="vi-VN"/>
              <a:t>BN nam 69 tuổi, nhập viện vì đau bụng, bệnh 3 ngày:</a:t>
            </a:r>
          </a:p>
          <a:p>
            <a:r>
              <a:rPr lang="vi-VN"/>
              <a:t>Triệu chứng cơ năng:</a:t>
            </a:r>
          </a:p>
          <a:p>
            <a:pPr lvl="1"/>
            <a:r>
              <a:rPr lang="vi-VN"/>
              <a:t>Đau bụng âm ỉ trên rốn chuyển đau bụng dữ dội hạ sườn phải.</a:t>
            </a:r>
          </a:p>
          <a:p>
            <a:pPr lvl="1"/>
            <a:r>
              <a:rPr lang="vi-VN"/>
              <a:t>Sốt nhẹ</a:t>
            </a:r>
          </a:p>
          <a:p>
            <a:r>
              <a:rPr lang="vi-VN"/>
              <a:t>Triệu chứng thực thể:</a:t>
            </a:r>
          </a:p>
          <a:p>
            <a:pPr lvl="1"/>
            <a:r>
              <a:rPr lang="vi-VN"/>
              <a:t>Túi mật căng to, ấn đau nhiều</a:t>
            </a:r>
          </a:p>
          <a:p>
            <a:r>
              <a:rPr lang="vi-VN"/>
              <a:t>Tiền căn: không bất thuờng.</a:t>
            </a:r>
          </a:p>
        </p:txBody>
      </p:sp>
    </p:spTree>
    <p:extLst>
      <p:ext uri="{BB962C8B-B14F-4D97-AF65-F5344CB8AC3E}">
        <p14:creationId xmlns:p14="http://schemas.microsoft.com/office/powerpoint/2010/main" val="166174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B3A5-A821-0050-6081-2C0E7FC3B980}"/>
              </a:ext>
            </a:extLst>
          </p:cNvPr>
          <p:cNvSpPr>
            <a:spLocks noGrp="1"/>
          </p:cNvSpPr>
          <p:nvPr>
            <p:ph type="title"/>
          </p:nvPr>
        </p:nvSpPr>
        <p:spPr/>
        <p:txBody>
          <a:bodyPr/>
          <a:lstStyle/>
          <a:p>
            <a:r>
              <a:rPr lang="en-US" dirty="0"/>
              <a:t>DỊCH TỄ</a:t>
            </a:r>
          </a:p>
        </p:txBody>
      </p:sp>
      <p:pic>
        <p:nvPicPr>
          <p:cNvPr id="1026" name="Picture 2" descr="Compositions of gallstones according to cholesterol content. a Representative gross and cross-sectional appearances of cholesterol, mixed, and pigmented gallstones. b Comparison of the components of gallstones according to their subtypes (cholesterol, mixed, and pigmented gallstones). c The percent (%) of cholesterol relative to the sum of other components in each type">
            <a:extLst>
              <a:ext uri="{FF2B5EF4-FFF2-40B4-BE49-F238E27FC236}">
                <a16:creationId xmlns:a16="http://schemas.microsoft.com/office/drawing/2014/main" id="{C5D7450A-75FC-2C4E-B817-980D6D0CDBE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11866" y="1485554"/>
            <a:ext cx="5768267" cy="5001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E2EA25-9CB2-6A7A-CEE6-0429A0562E84}"/>
              </a:ext>
            </a:extLst>
          </p:cNvPr>
          <p:cNvSpPr txBox="1"/>
          <p:nvPr/>
        </p:nvSpPr>
        <p:spPr>
          <a:xfrm>
            <a:off x="0" y="6596775"/>
            <a:ext cx="11816862" cy="246221"/>
          </a:xfrm>
          <a:prstGeom prst="rect">
            <a:avLst/>
          </a:prstGeom>
          <a:noFill/>
        </p:spPr>
        <p:txBody>
          <a:bodyPr wrap="square">
            <a:spAutoFit/>
          </a:bodyPr>
          <a:lstStyle/>
          <a:p>
            <a:pPr marL="0" marR="0" lvl="0" indent="0" rtl="0">
              <a:lnSpc>
                <a:spcPct val="100000"/>
              </a:lnSpc>
              <a:spcBef>
                <a:spcPts val="0"/>
              </a:spcBef>
              <a:spcAft>
                <a:spcPts val="0"/>
              </a:spcAft>
              <a:buNone/>
            </a:pPr>
            <a:r>
              <a:rPr lang="en-US" sz="1000" b="0" i="1" u="none" strike="noStrike" cap="none" dirty="0">
                <a:solidFill>
                  <a:schemeClr val="bg1"/>
                </a:solidFill>
                <a:latin typeface="+mj-lt"/>
                <a:ea typeface="Roboto"/>
                <a:cs typeface="Roboto"/>
                <a:sym typeface="Roboto"/>
              </a:rPr>
              <a:t>Ho </a:t>
            </a:r>
            <a:r>
              <a:rPr lang="en-US" sz="1000" b="0" i="1" u="none" strike="noStrike" cap="none" dirty="0" err="1">
                <a:solidFill>
                  <a:schemeClr val="bg1"/>
                </a:solidFill>
                <a:latin typeface="+mj-lt"/>
                <a:ea typeface="Roboto"/>
                <a:cs typeface="Roboto"/>
                <a:sym typeface="Roboto"/>
              </a:rPr>
              <a:t>Joong</a:t>
            </a:r>
            <a:r>
              <a:rPr lang="en-US" sz="1000" b="0" i="1" u="none" strike="noStrike" cap="none" dirty="0">
                <a:solidFill>
                  <a:schemeClr val="bg1"/>
                </a:solidFill>
                <a:latin typeface="+mj-lt"/>
                <a:ea typeface="Roboto"/>
                <a:cs typeface="Roboto"/>
                <a:sym typeface="Roboto"/>
              </a:rPr>
              <a:t> Choi, Efficacy and safety of a novel topical agent for gallstone dissolution: 2-methoxy-6-methylpyridine. Springer. 2019 June; 17(1):195</a:t>
            </a:r>
            <a:endParaRPr lang="en-US" sz="1000" b="0" i="1" u="none" strike="noStrike" cap="none" dirty="0">
              <a:solidFill>
                <a:schemeClr val="bg1"/>
              </a:solidFill>
              <a:latin typeface="+mj-lt"/>
              <a:ea typeface="Arial"/>
              <a:cs typeface="Arial"/>
              <a:sym typeface="Arial"/>
            </a:endParaRPr>
          </a:p>
        </p:txBody>
      </p:sp>
    </p:spTree>
    <p:extLst>
      <p:ext uri="{BB962C8B-B14F-4D97-AF65-F5344CB8AC3E}">
        <p14:creationId xmlns:p14="http://schemas.microsoft.com/office/powerpoint/2010/main" val="146239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ĐẶT VẤN ĐỀ</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marL="514350" indent="-514350">
              <a:buFont typeface="+mj-lt"/>
              <a:buAutoNum type="arabicPeriod"/>
            </a:pPr>
            <a:r>
              <a:rPr lang="vi-VN"/>
              <a:t>Đau bụng hạ sườn phải</a:t>
            </a:r>
            <a:endParaRPr lang="vi-VN" dirty="0"/>
          </a:p>
          <a:p>
            <a:pPr marL="514350" indent="-514350">
              <a:buFont typeface="+mj-lt"/>
              <a:buAutoNum type="arabicPeriod"/>
            </a:pPr>
            <a:r>
              <a:rPr lang="vi-VN"/>
              <a:t>Túi mật căng to, ấn đau tức</a:t>
            </a:r>
            <a:endParaRPr lang="vi-VN" dirty="0"/>
          </a:p>
        </p:txBody>
      </p:sp>
    </p:spTree>
    <p:extLst>
      <p:ext uri="{BB962C8B-B14F-4D97-AF65-F5344CB8AC3E}">
        <p14:creationId xmlns:p14="http://schemas.microsoft.com/office/powerpoint/2010/main" val="1484953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CHẨN ĐOÁN</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marL="0" indent="0">
              <a:buNone/>
            </a:pPr>
            <a:r>
              <a:rPr lang="vi-VN"/>
              <a:t>Chẩn đoán sơ bộ: Viêm túi mật cấp</a:t>
            </a:r>
            <a:r>
              <a:rPr lang="en-US" dirty="0"/>
              <a:t> do </a:t>
            </a:r>
            <a:r>
              <a:rPr lang="en-US" dirty="0" err="1"/>
              <a:t>sỏi</a:t>
            </a:r>
            <a:endParaRPr lang="vi-VN"/>
          </a:p>
          <a:p>
            <a:pPr marL="0" indent="0">
              <a:buNone/>
            </a:pPr>
            <a:r>
              <a:rPr lang="vi-VN"/>
              <a:t>Chẩn đoán phân biệt:</a:t>
            </a:r>
          </a:p>
          <a:p>
            <a:pPr>
              <a:buFontTx/>
              <a:buChar char="-"/>
            </a:pPr>
            <a:r>
              <a:rPr lang="vi-VN"/>
              <a:t>Viêm đường mật cấp do sỏi</a:t>
            </a:r>
          </a:p>
          <a:p>
            <a:pPr>
              <a:buFontTx/>
              <a:buChar char="-"/>
            </a:pPr>
            <a:r>
              <a:rPr lang="vi-VN"/>
              <a:t>Viêm tụy cấp do sỏi kẹt đoạn cuối OMC</a:t>
            </a:r>
          </a:p>
        </p:txBody>
      </p:sp>
    </p:spTree>
    <p:extLst>
      <p:ext uri="{BB962C8B-B14F-4D97-AF65-F5344CB8AC3E}">
        <p14:creationId xmlns:p14="http://schemas.microsoft.com/office/powerpoint/2010/main" val="15031279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BIỆN LUẬN</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marL="0" indent="0">
              <a:buNone/>
            </a:pPr>
            <a:r>
              <a:rPr lang="vi-VN"/>
              <a:t>BN đau bụng âm ỉ ở trên rốn sau đó đau bụng hạ sườn phải mức độ dữ dội lan sau lưng, khám có túi mật căng to, ấn đau tức nhiều ngoài ra còn sốt nhẹ, nghĩ nhiều viêm túi mật cấp.</a:t>
            </a:r>
          </a:p>
          <a:p>
            <a:pPr marL="0" indent="0">
              <a:buNone/>
            </a:pPr>
            <a:r>
              <a:rPr lang="vi-VN"/>
              <a:t>Phân biệt:</a:t>
            </a:r>
          </a:p>
          <a:p>
            <a:pPr>
              <a:buFontTx/>
              <a:buChar char="-"/>
            </a:pPr>
            <a:r>
              <a:rPr lang="vi-VN"/>
              <a:t>Viêm đường mật cấp do sỏi</a:t>
            </a:r>
          </a:p>
          <a:p>
            <a:pPr>
              <a:buFontTx/>
              <a:buChar char="-"/>
            </a:pPr>
            <a:r>
              <a:rPr lang="vi-VN"/>
              <a:t>Viêm tụy cấp do sỏi kẹt đoạn cuối ống mật chủ.</a:t>
            </a:r>
          </a:p>
        </p:txBody>
      </p:sp>
    </p:spTree>
    <p:extLst>
      <p:ext uri="{BB962C8B-B14F-4D97-AF65-F5344CB8AC3E}">
        <p14:creationId xmlns:p14="http://schemas.microsoft.com/office/powerpoint/2010/main" val="512442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ĐỀ NGHỊ CẬN LÂM SÀNG</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Autofit/>
          </a:bodyPr>
          <a:lstStyle/>
          <a:p>
            <a:pPr>
              <a:lnSpc>
                <a:spcPct val="100000"/>
              </a:lnSpc>
            </a:pPr>
            <a:r>
              <a:rPr lang="vi-VN" sz="2000" dirty="0"/>
              <a:t>CLS chẩn đoán:</a:t>
            </a:r>
          </a:p>
          <a:p>
            <a:pPr lvl="1">
              <a:lnSpc>
                <a:spcPct val="100000"/>
              </a:lnSpc>
            </a:pPr>
            <a:r>
              <a:rPr lang="vi-VN" sz="2000" dirty="0"/>
              <a:t>Siêu âm bụng tổng quát</a:t>
            </a:r>
          </a:p>
          <a:p>
            <a:pPr lvl="1">
              <a:lnSpc>
                <a:spcPct val="100000"/>
              </a:lnSpc>
            </a:pPr>
            <a:r>
              <a:rPr lang="vi-VN" sz="2000" dirty="0"/>
              <a:t>CTM, CRP</a:t>
            </a:r>
          </a:p>
          <a:p>
            <a:pPr lvl="1">
              <a:lnSpc>
                <a:spcPct val="100000"/>
              </a:lnSpc>
            </a:pPr>
            <a:r>
              <a:rPr lang="vi-VN" sz="2000" dirty="0"/>
              <a:t>Bilirubin TP,TT, GT; AST, ALT, Amylase máu</a:t>
            </a:r>
          </a:p>
          <a:p>
            <a:pPr lvl="1">
              <a:lnSpc>
                <a:spcPct val="100000"/>
              </a:lnSpc>
            </a:pPr>
            <a:r>
              <a:rPr lang="vi-VN" sz="2000" dirty="0"/>
              <a:t>CT- scan bụng chậu có cản quang</a:t>
            </a:r>
          </a:p>
          <a:p>
            <a:pPr>
              <a:lnSpc>
                <a:spcPct val="100000"/>
              </a:lnSpc>
            </a:pPr>
            <a:r>
              <a:rPr lang="vi-VN" sz="2000" dirty="0"/>
              <a:t>CLS thuờng quy:</a:t>
            </a:r>
          </a:p>
          <a:p>
            <a:pPr lvl="1">
              <a:lnSpc>
                <a:spcPct val="100000"/>
              </a:lnSpc>
            </a:pPr>
            <a:r>
              <a:rPr lang="vi-VN" sz="2000" dirty="0"/>
              <a:t>TPTNT</a:t>
            </a:r>
          </a:p>
          <a:p>
            <a:pPr lvl="1">
              <a:lnSpc>
                <a:spcPct val="100000"/>
              </a:lnSpc>
            </a:pPr>
            <a:r>
              <a:rPr lang="vi-VN" sz="2000" dirty="0"/>
              <a:t>Ion đồ</a:t>
            </a:r>
          </a:p>
          <a:p>
            <a:pPr lvl="1">
              <a:lnSpc>
                <a:spcPct val="100000"/>
              </a:lnSpc>
            </a:pPr>
            <a:r>
              <a:rPr lang="vi-VN" sz="2000" dirty="0"/>
              <a:t>X quang ngực thẳng</a:t>
            </a:r>
          </a:p>
          <a:p>
            <a:pPr lvl="1">
              <a:lnSpc>
                <a:spcPct val="100000"/>
              </a:lnSpc>
            </a:pPr>
            <a:r>
              <a:rPr lang="vi-VN" sz="2000" dirty="0"/>
              <a:t>ECG</a:t>
            </a:r>
          </a:p>
          <a:p>
            <a:pPr lvl="1">
              <a:lnSpc>
                <a:spcPct val="100000"/>
              </a:lnSpc>
            </a:pPr>
            <a:r>
              <a:rPr lang="vi-VN" sz="2000" dirty="0"/>
              <a:t>Đông máu toàn bộ</a:t>
            </a:r>
          </a:p>
          <a:p>
            <a:pPr lvl="1">
              <a:lnSpc>
                <a:spcPct val="100000"/>
              </a:lnSpc>
            </a:pPr>
            <a:r>
              <a:rPr lang="vi-VN" sz="2000" dirty="0"/>
              <a:t>Creatinin máu	</a:t>
            </a:r>
          </a:p>
        </p:txBody>
      </p:sp>
    </p:spTree>
    <p:extLst>
      <p:ext uri="{BB962C8B-B14F-4D97-AF65-F5344CB8AC3E}">
        <p14:creationId xmlns:p14="http://schemas.microsoft.com/office/powerpoint/2010/main" val="4203985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KẾT QUẢ CẬN LÂM SÀNG</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a:xfrm>
            <a:off x="850729" y="1537390"/>
            <a:ext cx="10515600" cy="4351338"/>
          </a:xfrm>
        </p:spPr>
        <p:txBody>
          <a:bodyPr>
            <a:normAutofit/>
          </a:bodyPr>
          <a:lstStyle/>
          <a:p>
            <a:pPr marL="0" indent="0">
              <a:buNone/>
            </a:pPr>
            <a:r>
              <a:rPr lang="en-US" err="1"/>
              <a:t>Siêu</a:t>
            </a:r>
            <a:r>
              <a:rPr lang="en-US"/>
              <a:t> </a:t>
            </a:r>
            <a:r>
              <a:rPr lang="en-US" err="1"/>
              <a:t>âm</a:t>
            </a:r>
            <a:r>
              <a:rPr lang="en-US"/>
              <a:t> </a:t>
            </a:r>
            <a:r>
              <a:rPr lang="en-US" err="1"/>
              <a:t>bụng</a:t>
            </a:r>
            <a:r>
              <a:rPr lang="en-US"/>
              <a:t>:</a:t>
            </a:r>
          </a:p>
          <a:p>
            <a:pPr marL="0" indent="0">
              <a:buNone/>
            </a:pPr>
            <a:endParaRPr lang="en-US"/>
          </a:p>
        </p:txBody>
      </p:sp>
      <p:pic>
        <p:nvPicPr>
          <p:cNvPr id="6" name="Picture 5" descr="Không có mô tả.">
            <a:extLst>
              <a:ext uri="{FF2B5EF4-FFF2-40B4-BE49-F238E27FC236}">
                <a16:creationId xmlns:a16="http://schemas.microsoft.com/office/drawing/2014/main" id="{9A4D1A75-AC2D-D1FC-31B9-80CED5CCF0B0}"/>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75" y="2318206"/>
            <a:ext cx="656065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A49ED3A-7013-7E37-C3AC-0FE017D8C760}"/>
              </a:ext>
            </a:extLst>
          </p:cNvPr>
          <p:cNvPicPr>
            <a:picLocks noChangeAspect="1"/>
          </p:cNvPicPr>
          <p:nvPr/>
        </p:nvPicPr>
        <p:blipFill rotWithShape="1">
          <a:blip r:embed="rId3"/>
          <a:srcRect l="1523" t="54928" r="50254" b="2632"/>
          <a:stretch/>
        </p:blipFill>
        <p:spPr>
          <a:xfrm>
            <a:off x="7518486" y="4062840"/>
            <a:ext cx="2201114" cy="1416677"/>
          </a:xfrm>
          <a:prstGeom prst="rect">
            <a:avLst/>
          </a:prstGeom>
        </p:spPr>
      </p:pic>
      <p:pic>
        <p:nvPicPr>
          <p:cNvPr id="9" name="Picture 8">
            <a:extLst>
              <a:ext uri="{FF2B5EF4-FFF2-40B4-BE49-F238E27FC236}">
                <a16:creationId xmlns:a16="http://schemas.microsoft.com/office/drawing/2014/main" id="{4353022E-26A2-ED6F-F64D-ED4FB639D84D}"/>
              </a:ext>
            </a:extLst>
          </p:cNvPr>
          <p:cNvPicPr>
            <a:picLocks noChangeAspect="1"/>
          </p:cNvPicPr>
          <p:nvPr/>
        </p:nvPicPr>
        <p:blipFill rotWithShape="1">
          <a:blip r:embed="rId3"/>
          <a:srcRect l="1441" t="3851" r="50032" b="51077"/>
          <a:stretch/>
        </p:blipFill>
        <p:spPr>
          <a:xfrm>
            <a:off x="7515146" y="2398894"/>
            <a:ext cx="2204454" cy="1497365"/>
          </a:xfrm>
          <a:prstGeom prst="rect">
            <a:avLst/>
          </a:prstGeom>
        </p:spPr>
      </p:pic>
      <p:pic>
        <p:nvPicPr>
          <p:cNvPr id="10" name="Picture 9">
            <a:extLst>
              <a:ext uri="{FF2B5EF4-FFF2-40B4-BE49-F238E27FC236}">
                <a16:creationId xmlns:a16="http://schemas.microsoft.com/office/drawing/2014/main" id="{7BFBEF9B-B391-706B-005C-6FF81A9249B0}"/>
              </a:ext>
            </a:extLst>
          </p:cNvPr>
          <p:cNvPicPr>
            <a:picLocks noChangeAspect="1"/>
          </p:cNvPicPr>
          <p:nvPr/>
        </p:nvPicPr>
        <p:blipFill rotWithShape="1">
          <a:blip r:embed="rId3"/>
          <a:srcRect l="50101" t="1846" r="1677" b="48283"/>
          <a:stretch/>
        </p:blipFill>
        <p:spPr>
          <a:xfrm>
            <a:off x="9897272" y="2408483"/>
            <a:ext cx="1979781" cy="1497366"/>
          </a:xfrm>
          <a:prstGeom prst="rect">
            <a:avLst/>
          </a:prstGeom>
        </p:spPr>
      </p:pic>
    </p:spTree>
    <p:extLst>
      <p:ext uri="{BB962C8B-B14F-4D97-AF65-F5344CB8AC3E}">
        <p14:creationId xmlns:p14="http://schemas.microsoft.com/office/powerpoint/2010/main" val="223275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KẾT QUẢ CẬN LÂM SÀNG</a:t>
            </a:r>
          </a:p>
        </p:txBody>
      </p:sp>
      <p:graphicFrame>
        <p:nvGraphicFramePr>
          <p:cNvPr id="7" name="Content Placeholder 9">
            <a:extLst>
              <a:ext uri="{FF2B5EF4-FFF2-40B4-BE49-F238E27FC236}">
                <a16:creationId xmlns:a16="http://schemas.microsoft.com/office/drawing/2014/main" id="{E29211A7-8A37-E614-E9A2-F6947AE75C28}"/>
              </a:ext>
            </a:extLst>
          </p:cNvPr>
          <p:cNvGraphicFramePr>
            <a:graphicFrameLocks/>
          </p:cNvGraphicFramePr>
          <p:nvPr>
            <p:extLst>
              <p:ext uri="{D42A27DB-BD31-4B8C-83A1-F6EECF244321}">
                <p14:modId xmlns:p14="http://schemas.microsoft.com/office/powerpoint/2010/main" val="1982869691"/>
              </p:ext>
            </p:extLst>
          </p:nvPr>
        </p:nvGraphicFramePr>
        <p:xfrm>
          <a:off x="2414778" y="2084832"/>
          <a:ext cx="3004947" cy="3242736"/>
        </p:xfrm>
        <a:graphic>
          <a:graphicData uri="http://schemas.openxmlformats.org/drawingml/2006/table">
            <a:tbl>
              <a:tblPr bandRow="1">
                <a:tableStyleId>{93296810-A885-4BE3-A3E7-6D5BEEA58F35}</a:tableStyleId>
              </a:tblPr>
              <a:tblGrid>
                <a:gridCol w="1570129">
                  <a:extLst>
                    <a:ext uri="{9D8B030D-6E8A-4147-A177-3AD203B41FA5}">
                      <a16:colId xmlns:a16="http://schemas.microsoft.com/office/drawing/2014/main" val="778976842"/>
                    </a:ext>
                  </a:extLst>
                </a:gridCol>
                <a:gridCol w="1434818">
                  <a:extLst>
                    <a:ext uri="{9D8B030D-6E8A-4147-A177-3AD203B41FA5}">
                      <a16:colId xmlns:a16="http://schemas.microsoft.com/office/drawing/2014/main" val="1255474799"/>
                    </a:ext>
                  </a:extLst>
                </a:gridCol>
              </a:tblGrid>
              <a:tr h="463248">
                <a:tc>
                  <a:txBody>
                    <a:bodyPr/>
                    <a:lstStyle/>
                    <a:p>
                      <a:r>
                        <a:rPr lang="vi-VN" sz="1800" b="0">
                          <a:latin typeface="Calibri" panose="020F0502020204030204" pitchFamily="34" charset="0"/>
                          <a:ea typeface="Calibri" panose="020F0502020204030204" pitchFamily="34" charset="0"/>
                          <a:cs typeface="Calibri" panose="020F0502020204030204" pitchFamily="34" charset="0"/>
                        </a:rPr>
                        <a:t>WBC</a:t>
                      </a:r>
                    </a:p>
                  </a:txBody>
                  <a:tcPr anchor="ctr"/>
                </a:tc>
                <a:tc>
                  <a:txBody>
                    <a:bodyPr/>
                    <a:lstStyle/>
                    <a:p>
                      <a:pPr lvl="0">
                        <a:buNone/>
                      </a:pPr>
                      <a:r>
                        <a:rPr lang="en-US" sz="1800" b="0">
                          <a:latin typeface="Calibri" panose="020F0502020204030204" pitchFamily="34" charset="0"/>
                          <a:ea typeface="Calibri" panose="020F0502020204030204" pitchFamily="34" charset="0"/>
                          <a:cs typeface="Calibri" panose="020F0502020204030204" pitchFamily="34" charset="0"/>
                        </a:rPr>
                        <a:t>7.68</a:t>
                      </a:r>
                      <a:r>
                        <a:rPr lang="vi-VN" sz="1800" b="0">
                          <a:latin typeface="Calibri" panose="020F0502020204030204" pitchFamily="34" charset="0"/>
                          <a:ea typeface="Calibri" panose="020F0502020204030204" pitchFamily="34" charset="0"/>
                          <a:cs typeface="Calibri" panose="020F0502020204030204" pitchFamily="34" charset="0"/>
                        </a:rPr>
                        <a:t>k/uL</a:t>
                      </a:r>
                    </a:p>
                  </a:txBody>
                  <a:tcPr anchor="ctr"/>
                </a:tc>
                <a:extLst>
                  <a:ext uri="{0D108BD9-81ED-4DB2-BD59-A6C34878D82A}">
                    <a16:rowId xmlns:a16="http://schemas.microsoft.com/office/drawing/2014/main" val="3404844874"/>
                  </a:ext>
                </a:extLst>
              </a:tr>
              <a:tr h="463248">
                <a:tc>
                  <a:txBody>
                    <a:bodyPr/>
                    <a:lstStyle/>
                    <a:p>
                      <a:r>
                        <a:rPr lang="vi-VN" sz="1800">
                          <a:latin typeface="Calibri" panose="020F0502020204030204" pitchFamily="34" charset="0"/>
                          <a:ea typeface="Calibri" panose="020F0502020204030204" pitchFamily="34" charset="0"/>
                          <a:cs typeface="Calibri" panose="020F0502020204030204" pitchFamily="34" charset="0"/>
                        </a:rPr>
                        <a:t>Neu%</a:t>
                      </a:r>
                    </a:p>
                  </a:txBody>
                  <a:tcPr anchor="ctr"/>
                </a:tc>
                <a:tc>
                  <a:txBody>
                    <a:bodyPr/>
                    <a:lstStyle/>
                    <a:p>
                      <a:pPr lvl="0">
                        <a:buNone/>
                      </a:pPr>
                      <a:r>
                        <a:rPr lang="en-US" sz="1800" b="0">
                          <a:latin typeface="Calibri" panose="020F0502020204030204" pitchFamily="34" charset="0"/>
                          <a:ea typeface="Calibri" panose="020F0502020204030204" pitchFamily="34" charset="0"/>
                          <a:cs typeface="Calibri" panose="020F0502020204030204" pitchFamily="34" charset="0"/>
                        </a:rPr>
                        <a:t>64.0</a:t>
                      </a:r>
                      <a:r>
                        <a:rPr lang="vi-VN" sz="1800" b="0">
                          <a:latin typeface="Calibri" panose="020F0502020204030204" pitchFamily="34" charset="0"/>
                          <a:ea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2789780"/>
                  </a:ext>
                </a:extLst>
              </a:tr>
              <a:tr h="463248">
                <a:tc>
                  <a:txBody>
                    <a:bodyPr/>
                    <a:lstStyle/>
                    <a:p>
                      <a:r>
                        <a:rPr lang="vi-VN" sz="1800">
                          <a:latin typeface="Calibri" panose="020F0502020204030204" pitchFamily="34" charset="0"/>
                          <a:ea typeface="Calibri" panose="020F0502020204030204" pitchFamily="34" charset="0"/>
                          <a:cs typeface="Calibri" panose="020F0502020204030204" pitchFamily="34" charset="0"/>
                        </a:rPr>
                        <a:t>Neu #</a:t>
                      </a:r>
                    </a:p>
                  </a:txBody>
                  <a:tcPr anchor="ctr"/>
                </a:tc>
                <a:tc>
                  <a:txBody>
                    <a:bodyPr/>
                    <a:lstStyle/>
                    <a:p>
                      <a:pPr lvl="0">
                        <a:buNone/>
                      </a:pPr>
                      <a:r>
                        <a:rPr lang="en-US" sz="1800" b="0">
                          <a:latin typeface="Calibri" panose="020F0502020204030204" pitchFamily="34" charset="0"/>
                          <a:ea typeface="Calibri" panose="020F0502020204030204" pitchFamily="34" charset="0"/>
                          <a:cs typeface="Calibri" panose="020F0502020204030204" pitchFamily="34" charset="0"/>
                        </a:rPr>
                        <a:t>4.92</a:t>
                      </a:r>
                      <a:r>
                        <a:rPr lang="vi-VN" sz="1800" b="0">
                          <a:latin typeface="Calibri" panose="020F0502020204030204" pitchFamily="34" charset="0"/>
                          <a:ea typeface="Calibri" panose="020F0502020204030204" pitchFamily="34" charset="0"/>
                          <a:cs typeface="Calibri" panose="020F0502020204030204" pitchFamily="34" charset="0"/>
                        </a:rPr>
                        <a:t> k/uL</a:t>
                      </a:r>
                    </a:p>
                  </a:txBody>
                  <a:tcPr anchor="ctr"/>
                </a:tc>
                <a:extLst>
                  <a:ext uri="{0D108BD9-81ED-4DB2-BD59-A6C34878D82A}">
                    <a16:rowId xmlns:a16="http://schemas.microsoft.com/office/drawing/2014/main" val="955232440"/>
                  </a:ext>
                </a:extLst>
              </a:tr>
              <a:tr h="463248">
                <a:tc>
                  <a:txBody>
                    <a:bodyPr/>
                    <a:lstStyle/>
                    <a:p>
                      <a:r>
                        <a:rPr lang="en-US" sz="1800">
                          <a:latin typeface="Calibri" panose="020F0502020204030204" pitchFamily="34" charset="0"/>
                          <a:ea typeface="Calibri" panose="020F0502020204030204" pitchFamily="34" charset="0"/>
                          <a:cs typeface="Calibri" panose="020F0502020204030204" pitchFamily="34" charset="0"/>
                        </a:rPr>
                        <a:t>Hb</a:t>
                      </a:r>
                    </a:p>
                  </a:txBody>
                  <a:tcPr anchor="ctr"/>
                </a:tc>
                <a:tc>
                  <a:txBody>
                    <a:bodyPr/>
                    <a:lstStyle/>
                    <a:p>
                      <a:pPr lvl="0">
                        <a:buNone/>
                      </a:pPr>
                      <a:r>
                        <a:rPr lang="en-US" sz="1800" b="0">
                          <a:latin typeface="Calibri" panose="020F0502020204030204" pitchFamily="34" charset="0"/>
                          <a:ea typeface="Calibri" panose="020F0502020204030204" pitchFamily="34" charset="0"/>
                          <a:cs typeface="Calibri" panose="020F0502020204030204" pitchFamily="34" charset="0"/>
                        </a:rPr>
                        <a:t>12.8 g/dL</a:t>
                      </a:r>
                    </a:p>
                  </a:txBody>
                  <a:tcPr anchor="ctr"/>
                </a:tc>
                <a:extLst>
                  <a:ext uri="{0D108BD9-81ED-4DB2-BD59-A6C34878D82A}">
                    <a16:rowId xmlns:a16="http://schemas.microsoft.com/office/drawing/2014/main" val="1841104041"/>
                  </a:ext>
                </a:extLst>
              </a:tr>
              <a:tr h="463248">
                <a:tc>
                  <a:txBody>
                    <a:bodyPr/>
                    <a:lstStyle/>
                    <a:p>
                      <a:r>
                        <a:rPr lang="en-US" sz="1800">
                          <a:latin typeface="Calibri" panose="020F0502020204030204" pitchFamily="34" charset="0"/>
                          <a:ea typeface="Calibri" panose="020F0502020204030204" pitchFamily="34" charset="0"/>
                          <a:cs typeface="Calibri" panose="020F0502020204030204" pitchFamily="34" charset="0"/>
                        </a:rPr>
                        <a:t>MCV</a:t>
                      </a:r>
                    </a:p>
                  </a:txBody>
                  <a:tcPr anchor="ctr"/>
                </a:tc>
                <a:tc>
                  <a:txBody>
                    <a:bodyPr/>
                    <a:lstStyle/>
                    <a:p>
                      <a:pPr lvl="0">
                        <a:buNone/>
                      </a:pPr>
                      <a:r>
                        <a:rPr lang="en-US" sz="1800" b="0">
                          <a:latin typeface="Calibri" panose="020F0502020204030204" pitchFamily="34" charset="0"/>
                          <a:ea typeface="Calibri" panose="020F0502020204030204" pitchFamily="34" charset="0"/>
                          <a:cs typeface="Calibri" panose="020F0502020204030204" pitchFamily="34" charset="0"/>
                        </a:rPr>
                        <a:t>89.2fL</a:t>
                      </a:r>
                    </a:p>
                  </a:txBody>
                  <a:tcPr anchor="ctr"/>
                </a:tc>
                <a:extLst>
                  <a:ext uri="{0D108BD9-81ED-4DB2-BD59-A6C34878D82A}">
                    <a16:rowId xmlns:a16="http://schemas.microsoft.com/office/drawing/2014/main" val="1749273353"/>
                  </a:ext>
                </a:extLst>
              </a:tr>
              <a:tr h="463248">
                <a:tc>
                  <a:txBody>
                    <a:bodyPr/>
                    <a:lstStyle/>
                    <a:p>
                      <a:r>
                        <a:rPr lang="en-US" sz="1800">
                          <a:latin typeface="Calibri" panose="020F0502020204030204" pitchFamily="34" charset="0"/>
                          <a:ea typeface="Calibri" panose="020F0502020204030204" pitchFamily="34" charset="0"/>
                          <a:cs typeface="Calibri" panose="020F0502020204030204" pitchFamily="34" charset="0"/>
                        </a:rPr>
                        <a:t>MCHC</a:t>
                      </a:r>
                    </a:p>
                  </a:txBody>
                  <a:tcPr anchor="ctr"/>
                </a:tc>
                <a:tc>
                  <a:txBody>
                    <a:bodyPr/>
                    <a:lstStyle/>
                    <a:p>
                      <a:pPr lvl="0">
                        <a:buNone/>
                      </a:pPr>
                      <a:r>
                        <a:rPr lang="en-US" sz="1800" b="0">
                          <a:latin typeface="Calibri" panose="020F0502020204030204" pitchFamily="34" charset="0"/>
                          <a:ea typeface="Calibri" panose="020F0502020204030204" pitchFamily="34" charset="0"/>
                          <a:cs typeface="Calibri" panose="020F0502020204030204" pitchFamily="34" charset="0"/>
                        </a:rPr>
                        <a:t>349 g/L</a:t>
                      </a:r>
                    </a:p>
                  </a:txBody>
                  <a:tcPr anchor="ctr"/>
                </a:tc>
                <a:extLst>
                  <a:ext uri="{0D108BD9-81ED-4DB2-BD59-A6C34878D82A}">
                    <a16:rowId xmlns:a16="http://schemas.microsoft.com/office/drawing/2014/main" val="3387568550"/>
                  </a:ext>
                </a:extLst>
              </a:tr>
              <a:tr h="463248">
                <a:tc>
                  <a:txBody>
                    <a:bodyPr/>
                    <a:lstStyle/>
                    <a:p>
                      <a:r>
                        <a:rPr lang="en-US" sz="1800">
                          <a:latin typeface="Calibri" panose="020F0502020204030204" pitchFamily="34" charset="0"/>
                          <a:ea typeface="Calibri" panose="020F0502020204030204" pitchFamily="34" charset="0"/>
                          <a:cs typeface="Calibri" panose="020F0502020204030204" pitchFamily="34" charset="0"/>
                        </a:rPr>
                        <a:t>PLT</a:t>
                      </a:r>
                    </a:p>
                  </a:txBody>
                  <a:tcPr anchor="ctr"/>
                </a:tc>
                <a:tc>
                  <a:txBody>
                    <a:bodyPr/>
                    <a:lstStyle/>
                    <a:p>
                      <a:pPr lvl="0">
                        <a:buNone/>
                      </a:pPr>
                      <a:r>
                        <a:rPr lang="en-US" sz="1800" b="0">
                          <a:latin typeface="Calibri" panose="020F0502020204030204" pitchFamily="34" charset="0"/>
                          <a:ea typeface="Calibri" panose="020F0502020204030204" pitchFamily="34" charset="0"/>
                          <a:cs typeface="Calibri" panose="020F0502020204030204" pitchFamily="34" charset="0"/>
                        </a:rPr>
                        <a:t>316</a:t>
                      </a:r>
                      <a:r>
                        <a:rPr lang="vi-VN" sz="1800" b="0">
                          <a:latin typeface="Calibri" panose="020F0502020204030204" pitchFamily="34" charset="0"/>
                          <a:ea typeface="Calibri" panose="020F0502020204030204" pitchFamily="34" charset="0"/>
                          <a:cs typeface="Calibri" panose="020F0502020204030204" pitchFamily="34" charset="0"/>
                        </a:rPr>
                        <a:t>k/uL</a:t>
                      </a:r>
                    </a:p>
                  </a:txBody>
                  <a:tcPr anchor="ctr"/>
                </a:tc>
                <a:extLst>
                  <a:ext uri="{0D108BD9-81ED-4DB2-BD59-A6C34878D82A}">
                    <a16:rowId xmlns:a16="http://schemas.microsoft.com/office/drawing/2014/main" val="1844087236"/>
                  </a:ext>
                </a:extLst>
              </a:tr>
            </a:tbl>
          </a:graphicData>
        </a:graphic>
      </p:graphicFrame>
      <p:graphicFrame>
        <p:nvGraphicFramePr>
          <p:cNvPr id="8" name="Table 7">
            <a:extLst>
              <a:ext uri="{FF2B5EF4-FFF2-40B4-BE49-F238E27FC236}">
                <a16:creationId xmlns:a16="http://schemas.microsoft.com/office/drawing/2014/main" id="{5E8B809D-C2CD-137D-A562-2EC9D6F69F09}"/>
              </a:ext>
            </a:extLst>
          </p:cNvPr>
          <p:cNvGraphicFramePr>
            <a:graphicFrameLocks noGrp="1"/>
          </p:cNvGraphicFramePr>
          <p:nvPr>
            <p:extLst>
              <p:ext uri="{D42A27DB-BD31-4B8C-83A1-F6EECF244321}">
                <p14:modId xmlns:p14="http://schemas.microsoft.com/office/powerpoint/2010/main" val="2117159035"/>
              </p:ext>
            </p:extLst>
          </p:nvPr>
        </p:nvGraphicFramePr>
        <p:xfrm>
          <a:off x="5628826" y="2084832"/>
          <a:ext cx="4148396" cy="2926080"/>
        </p:xfrm>
        <a:graphic>
          <a:graphicData uri="http://schemas.openxmlformats.org/drawingml/2006/table">
            <a:tbl>
              <a:tblPr bandRow="1">
                <a:tableStyleId>{93296810-A885-4BE3-A3E7-6D5BEEA58F35}</a:tableStyleId>
              </a:tblPr>
              <a:tblGrid>
                <a:gridCol w="2012595">
                  <a:extLst>
                    <a:ext uri="{9D8B030D-6E8A-4147-A177-3AD203B41FA5}">
                      <a16:colId xmlns:a16="http://schemas.microsoft.com/office/drawing/2014/main" val="601025343"/>
                    </a:ext>
                  </a:extLst>
                </a:gridCol>
                <a:gridCol w="2135801">
                  <a:extLst>
                    <a:ext uri="{9D8B030D-6E8A-4147-A177-3AD203B41FA5}">
                      <a16:colId xmlns:a16="http://schemas.microsoft.com/office/drawing/2014/main" val="191784034"/>
                    </a:ext>
                  </a:extLst>
                </a:gridCol>
              </a:tblGrid>
              <a:tr h="328901">
                <a:tc>
                  <a:txBody>
                    <a:bodyPr/>
                    <a:lstStyle/>
                    <a:p>
                      <a:r>
                        <a:rPr lang="en-US" b="1">
                          <a:latin typeface="Calibri" panose="020F0502020204030204" pitchFamily="34" charset="0"/>
                          <a:ea typeface="Calibri" panose="020F0502020204030204" pitchFamily="34" charset="0"/>
                          <a:cs typeface="Calibri" panose="020F0502020204030204" pitchFamily="34" charset="0"/>
                        </a:rPr>
                        <a:t>CRP</a:t>
                      </a:r>
                    </a:p>
                  </a:txBody>
                  <a:tcPr anchor="ctr"/>
                </a:tc>
                <a:tc>
                  <a:txBody>
                    <a:bodyPr/>
                    <a:lstStyle/>
                    <a:p>
                      <a:pPr lvl="0">
                        <a:buNone/>
                      </a:pPr>
                      <a:r>
                        <a:rPr lang="en-US" b="1">
                          <a:latin typeface="Calibri" panose="020F0502020204030204" pitchFamily="34" charset="0"/>
                          <a:ea typeface="Calibri" panose="020F0502020204030204" pitchFamily="34" charset="0"/>
                          <a:cs typeface="Calibri" panose="020F0502020204030204" pitchFamily="34" charset="0"/>
                        </a:rPr>
                        <a:t>50.4 mg/dL</a:t>
                      </a:r>
                    </a:p>
                  </a:txBody>
                  <a:tcPr anchor="ctr"/>
                </a:tc>
                <a:extLst>
                  <a:ext uri="{0D108BD9-81ED-4DB2-BD59-A6C34878D82A}">
                    <a16:rowId xmlns:a16="http://schemas.microsoft.com/office/drawing/2014/main" val="2134603300"/>
                  </a:ext>
                </a:extLst>
              </a:tr>
              <a:tr h="328901">
                <a:tc>
                  <a:txBody>
                    <a:bodyPr/>
                    <a:lstStyle/>
                    <a:p>
                      <a:r>
                        <a:rPr lang="vi-VN" b="0">
                          <a:latin typeface="Calibri" panose="020F0502020204030204" pitchFamily="34" charset="0"/>
                          <a:ea typeface="Calibri" panose="020F0502020204030204" pitchFamily="34" charset="0"/>
                          <a:cs typeface="Calibri" panose="020F0502020204030204" pitchFamily="34" charset="0"/>
                        </a:rPr>
                        <a:t>Lipase</a:t>
                      </a:r>
                    </a:p>
                  </a:txBody>
                  <a:tcPr anchor="ctr"/>
                </a:tc>
                <a:tc>
                  <a:txBody>
                    <a:bodyPr/>
                    <a:lstStyle/>
                    <a:p>
                      <a:r>
                        <a:rPr lang="en-US" b="0">
                          <a:latin typeface="Calibri" panose="020F0502020204030204" pitchFamily="34" charset="0"/>
                          <a:ea typeface="Calibri" panose="020F0502020204030204" pitchFamily="34" charset="0"/>
                          <a:cs typeface="Calibri" panose="020F0502020204030204" pitchFamily="34" charset="0"/>
                        </a:rPr>
                        <a:t>33.89</a:t>
                      </a:r>
                      <a:r>
                        <a:rPr lang="vi-VN" b="0">
                          <a:latin typeface="Calibri" panose="020F0502020204030204" pitchFamily="34" charset="0"/>
                          <a:ea typeface="Calibri" panose="020F0502020204030204" pitchFamily="34" charset="0"/>
                          <a:cs typeface="Calibri" panose="020F0502020204030204" pitchFamily="34" charset="0"/>
                        </a:rPr>
                        <a:t> U/L</a:t>
                      </a:r>
                    </a:p>
                  </a:txBody>
                  <a:tcPr anchor="ctr"/>
                </a:tc>
                <a:extLst>
                  <a:ext uri="{0D108BD9-81ED-4DB2-BD59-A6C34878D82A}">
                    <a16:rowId xmlns:a16="http://schemas.microsoft.com/office/drawing/2014/main" val="90528802"/>
                  </a:ext>
                </a:extLst>
              </a:tr>
              <a:tr h="328901">
                <a:tc>
                  <a:txBody>
                    <a:bodyPr/>
                    <a:lstStyle/>
                    <a:p>
                      <a:pPr lvl="0">
                        <a:buNone/>
                      </a:pPr>
                      <a:r>
                        <a:rPr lang="vi-VN" b="0">
                          <a:latin typeface="Calibri" panose="020F0502020204030204" pitchFamily="34" charset="0"/>
                          <a:ea typeface="Calibri" panose="020F0502020204030204" pitchFamily="34" charset="0"/>
                          <a:cs typeface="Calibri" panose="020F0502020204030204" pitchFamily="34" charset="0"/>
                        </a:rPr>
                        <a:t>Bilirubin TP</a:t>
                      </a:r>
                    </a:p>
                  </a:txBody>
                  <a:tcPr anchor="ctr"/>
                </a:tc>
                <a:tc>
                  <a:txBody>
                    <a:bodyPr/>
                    <a:lstStyle/>
                    <a:p>
                      <a:pPr lvl="0">
                        <a:buNone/>
                      </a:pPr>
                      <a:r>
                        <a:rPr lang="en-US" b="0">
                          <a:latin typeface="Calibri" panose="020F0502020204030204" pitchFamily="34" charset="0"/>
                          <a:ea typeface="Calibri" panose="020F0502020204030204" pitchFamily="34" charset="0"/>
                          <a:cs typeface="Calibri" panose="020F0502020204030204" pitchFamily="34" charset="0"/>
                        </a:rPr>
                        <a:t>7.16 mg/dL</a:t>
                      </a:r>
                      <a:endParaRPr lang="vi-VN" b="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589452264"/>
                  </a:ext>
                </a:extLst>
              </a:tr>
              <a:tr h="328901">
                <a:tc>
                  <a:txBody>
                    <a:bodyPr/>
                    <a:lstStyle/>
                    <a:p>
                      <a:pPr lvl="0">
                        <a:buNone/>
                      </a:pPr>
                      <a:r>
                        <a:rPr lang="vi-VN" b="0">
                          <a:latin typeface="Calibri" panose="020F0502020204030204" pitchFamily="34" charset="0"/>
                          <a:ea typeface="Calibri" panose="020F0502020204030204" pitchFamily="34" charset="0"/>
                          <a:cs typeface="Calibri" panose="020F0502020204030204" pitchFamily="34" charset="0"/>
                        </a:rPr>
                        <a:t>Bilirubin TT</a:t>
                      </a:r>
                    </a:p>
                  </a:txBody>
                  <a:tcPr anchor="ctr"/>
                </a:tc>
                <a:tc>
                  <a:txBody>
                    <a:bodyPr/>
                    <a:lstStyle/>
                    <a:p>
                      <a:pPr lvl="0">
                        <a:buNone/>
                      </a:pPr>
                      <a:r>
                        <a:rPr lang="en-US" b="0">
                          <a:latin typeface="Calibri" panose="020F0502020204030204" pitchFamily="34" charset="0"/>
                          <a:ea typeface="Calibri" panose="020F0502020204030204" pitchFamily="34" charset="0"/>
                          <a:cs typeface="Calibri" panose="020F0502020204030204" pitchFamily="34" charset="0"/>
                        </a:rPr>
                        <a:t>0.25</a:t>
                      </a:r>
                      <a:r>
                        <a:rPr lang="vi-VN" b="0">
                          <a:latin typeface="Calibri" panose="020F0502020204030204" pitchFamily="34" charset="0"/>
                          <a:ea typeface="Calibri" panose="020F0502020204030204" pitchFamily="34" charset="0"/>
                          <a:cs typeface="Calibri" panose="020F0502020204030204" pitchFamily="34" charset="0"/>
                        </a:rPr>
                        <a:t> mg/dL</a:t>
                      </a:r>
                    </a:p>
                  </a:txBody>
                  <a:tcPr anchor="ctr"/>
                </a:tc>
                <a:extLst>
                  <a:ext uri="{0D108BD9-81ED-4DB2-BD59-A6C34878D82A}">
                    <a16:rowId xmlns:a16="http://schemas.microsoft.com/office/drawing/2014/main" val="1924601407"/>
                  </a:ext>
                </a:extLst>
              </a:tr>
              <a:tr h="328901">
                <a:tc>
                  <a:txBody>
                    <a:bodyPr/>
                    <a:lstStyle/>
                    <a:p>
                      <a:pPr lvl="0">
                        <a:buNone/>
                      </a:pPr>
                      <a:r>
                        <a:rPr lang="vi-VN" b="0">
                          <a:latin typeface="Calibri" panose="020F0502020204030204" pitchFamily="34" charset="0"/>
                          <a:ea typeface="Calibri" panose="020F0502020204030204" pitchFamily="34" charset="0"/>
                          <a:cs typeface="Calibri" panose="020F0502020204030204" pitchFamily="34" charset="0"/>
                        </a:rPr>
                        <a:t>AST</a:t>
                      </a:r>
                    </a:p>
                  </a:txBody>
                  <a:tcPr anchor="ctr"/>
                </a:tc>
                <a:tc>
                  <a:txBody>
                    <a:bodyPr/>
                    <a:lstStyle/>
                    <a:p>
                      <a:pPr lvl="0">
                        <a:buNone/>
                      </a:pPr>
                      <a:r>
                        <a:rPr lang="en-US" b="0">
                          <a:latin typeface="Calibri" panose="020F0502020204030204" pitchFamily="34" charset="0"/>
                          <a:ea typeface="Calibri" panose="020F0502020204030204" pitchFamily="34" charset="0"/>
                          <a:cs typeface="Calibri" panose="020F0502020204030204" pitchFamily="34" charset="0"/>
                        </a:rPr>
                        <a:t>29 U/L</a:t>
                      </a:r>
                      <a:endParaRPr lang="vi-VN" b="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528238166"/>
                  </a:ext>
                </a:extLst>
              </a:tr>
              <a:tr h="328901">
                <a:tc>
                  <a:txBody>
                    <a:bodyPr/>
                    <a:lstStyle/>
                    <a:p>
                      <a:pPr lvl="0">
                        <a:buNone/>
                      </a:pPr>
                      <a:r>
                        <a:rPr lang="vi-VN" b="0">
                          <a:latin typeface="Calibri" panose="020F0502020204030204" pitchFamily="34" charset="0"/>
                          <a:ea typeface="Calibri" panose="020F0502020204030204" pitchFamily="34" charset="0"/>
                          <a:cs typeface="Calibri" panose="020F0502020204030204" pitchFamily="34" charset="0"/>
                        </a:rPr>
                        <a:t>ALT</a:t>
                      </a:r>
                    </a:p>
                  </a:txBody>
                  <a:tcPr anchor="ctr"/>
                </a:tc>
                <a:tc>
                  <a:txBody>
                    <a:bodyPr/>
                    <a:lstStyle/>
                    <a:p>
                      <a:pPr lvl="0">
                        <a:buNone/>
                      </a:pPr>
                      <a:r>
                        <a:rPr lang="en-US" b="0">
                          <a:latin typeface="Calibri" panose="020F0502020204030204" pitchFamily="34" charset="0"/>
                          <a:ea typeface="Calibri" panose="020F0502020204030204" pitchFamily="34" charset="0"/>
                          <a:cs typeface="Calibri" panose="020F0502020204030204" pitchFamily="34" charset="0"/>
                        </a:rPr>
                        <a:t>31</a:t>
                      </a:r>
                      <a:r>
                        <a:rPr lang="vi-VN" b="0">
                          <a:latin typeface="Calibri" panose="020F0502020204030204" pitchFamily="34" charset="0"/>
                          <a:ea typeface="Calibri" panose="020F0502020204030204" pitchFamily="34" charset="0"/>
                          <a:cs typeface="Calibri" panose="020F0502020204030204" pitchFamily="34" charset="0"/>
                        </a:rPr>
                        <a:t> U/</a:t>
                      </a:r>
                      <a:r>
                        <a:rPr lang="en-US" b="0">
                          <a:latin typeface="Calibri" panose="020F0502020204030204" pitchFamily="34" charset="0"/>
                          <a:ea typeface="Calibri" panose="020F0502020204030204" pitchFamily="34" charset="0"/>
                          <a:cs typeface="Calibri" panose="020F0502020204030204" pitchFamily="34" charset="0"/>
                        </a:rPr>
                        <a:t>L</a:t>
                      </a:r>
                      <a:endParaRPr lang="vi-VN" b="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51965975"/>
                  </a:ext>
                </a:extLst>
              </a:tr>
              <a:tr h="328901">
                <a:tc>
                  <a:txBody>
                    <a:bodyPr/>
                    <a:lstStyle/>
                    <a:p>
                      <a:r>
                        <a:rPr lang="en-US" b="0">
                          <a:latin typeface="Calibri" panose="020F0502020204030204" pitchFamily="34" charset="0"/>
                          <a:ea typeface="Calibri" panose="020F0502020204030204" pitchFamily="34" charset="0"/>
                          <a:cs typeface="Calibri" panose="020F0502020204030204" pitchFamily="34" charset="0"/>
                        </a:rPr>
                        <a:t>Creatinine </a:t>
                      </a:r>
                    </a:p>
                  </a:txBody>
                  <a:tcPr anchor="ctr"/>
                </a:tc>
                <a:tc>
                  <a:txBody>
                    <a:bodyPr/>
                    <a:lstStyle/>
                    <a:p>
                      <a:pPr lvl="0">
                        <a:buNone/>
                      </a:pPr>
                      <a:r>
                        <a:rPr lang="en-US" b="0">
                          <a:latin typeface="Calibri" panose="020F0502020204030204" pitchFamily="34" charset="0"/>
                          <a:ea typeface="Calibri" panose="020F0502020204030204" pitchFamily="34" charset="0"/>
                          <a:cs typeface="Calibri" panose="020F0502020204030204" pitchFamily="34" charset="0"/>
                        </a:rPr>
                        <a:t>94.8 </a:t>
                      </a:r>
                      <a:r>
                        <a:rPr lang="en-US" b="0" err="1">
                          <a:latin typeface="Calibri" panose="020F0502020204030204" pitchFamily="34" charset="0"/>
                          <a:ea typeface="Calibri" panose="020F0502020204030204" pitchFamily="34" charset="0"/>
                          <a:cs typeface="Calibri" panose="020F0502020204030204" pitchFamily="34" charset="0"/>
                        </a:rPr>
                        <a:t>umol</a:t>
                      </a:r>
                      <a:r>
                        <a:rPr lang="en-US" b="0">
                          <a:latin typeface="Calibri" panose="020F0502020204030204" pitchFamily="34" charset="0"/>
                          <a:ea typeface="Calibri" panose="020F0502020204030204" pitchFamily="34" charset="0"/>
                          <a:cs typeface="Calibri" panose="020F0502020204030204" pitchFamily="34" charset="0"/>
                        </a:rPr>
                        <a:t>/L</a:t>
                      </a:r>
                    </a:p>
                  </a:txBody>
                  <a:tcPr anchor="ctr"/>
                </a:tc>
                <a:extLst>
                  <a:ext uri="{0D108BD9-81ED-4DB2-BD59-A6C34878D82A}">
                    <a16:rowId xmlns:a16="http://schemas.microsoft.com/office/drawing/2014/main" val="702185140"/>
                  </a:ext>
                </a:extLst>
              </a:tr>
              <a:tr h="328901">
                <a:tc>
                  <a:txBody>
                    <a:bodyPr/>
                    <a:lstStyle/>
                    <a:p>
                      <a:r>
                        <a:rPr lang="en-US" b="0">
                          <a:latin typeface="Calibri" panose="020F0502020204030204" pitchFamily="34" charset="0"/>
                          <a:ea typeface="Calibri" panose="020F0502020204030204" pitchFamily="34" charset="0"/>
                          <a:cs typeface="Calibri" panose="020F0502020204030204" pitchFamily="34" charset="0"/>
                        </a:rPr>
                        <a:t>INR</a:t>
                      </a:r>
                    </a:p>
                  </a:txBody>
                  <a:tcPr anchor="ctr"/>
                </a:tc>
                <a:tc>
                  <a:txBody>
                    <a:bodyPr/>
                    <a:lstStyle/>
                    <a:p>
                      <a:pPr lvl="0">
                        <a:buNone/>
                      </a:pPr>
                      <a:r>
                        <a:rPr lang="en-US" b="0">
                          <a:latin typeface="Calibri" panose="020F0502020204030204" pitchFamily="34" charset="0"/>
                          <a:ea typeface="Calibri" panose="020F0502020204030204" pitchFamily="34" charset="0"/>
                          <a:cs typeface="Calibri" panose="020F0502020204030204" pitchFamily="34" charset="0"/>
                        </a:rPr>
                        <a:t>0.97</a:t>
                      </a:r>
                    </a:p>
                  </a:txBody>
                  <a:tcPr anchor="ctr"/>
                </a:tc>
                <a:extLst>
                  <a:ext uri="{0D108BD9-81ED-4DB2-BD59-A6C34878D82A}">
                    <a16:rowId xmlns:a16="http://schemas.microsoft.com/office/drawing/2014/main" val="3479988290"/>
                  </a:ext>
                </a:extLst>
              </a:tr>
            </a:tbl>
          </a:graphicData>
        </a:graphic>
      </p:graphicFrame>
    </p:spTree>
    <p:extLst>
      <p:ext uri="{BB962C8B-B14F-4D97-AF65-F5344CB8AC3E}">
        <p14:creationId xmlns:p14="http://schemas.microsoft.com/office/powerpoint/2010/main" val="1581308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CHẨN ĐOÁN XÁC ĐỊNH</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marL="0" indent="0">
              <a:buNone/>
            </a:pPr>
            <a:r>
              <a:rPr lang="en-US" err="1"/>
              <a:t>Viêm</a:t>
            </a:r>
            <a:r>
              <a:rPr lang="en-US"/>
              <a:t> </a:t>
            </a:r>
            <a:r>
              <a:rPr lang="en-US" err="1"/>
              <a:t>túi</a:t>
            </a:r>
            <a:r>
              <a:rPr lang="en-US"/>
              <a:t> </a:t>
            </a:r>
            <a:r>
              <a:rPr lang="en-US" err="1"/>
              <a:t>mật</a:t>
            </a:r>
            <a:r>
              <a:rPr lang="en-US"/>
              <a:t> </a:t>
            </a:r>
            <a:r>
              <a:rPr lang="en-US" err="1"/>
              <a:t>cấp</a:t>
            </a:r>
            <a:r>
              <a:rPr lang="en-US"/>
              <a:t> </a:t>
            </a:r>
            <a:r>
              <a:rPr lang="en-US" err="1"/>
              <a:t>đô</a:t>
            </a:r>
            <a:r>
              <a:rPr lang="en-US"/>
              <a:t>̣ I do </a:t>
            </a:r>
            <a:r>
              <a:rPr lang="en-US" err="1"/>
              <a:t>sỏi</a:t>
            </a:r>
            <a:endParaRPr lang="en-US"/>
          </a:p>
        </p:txBody>
      </p:sp>
    </p:spTree>
    <p:extLst>
      <p:ext uri="{BB962C8B-B14F-4D97-AF65-F5344CB8AC3E}">
        <p14:creationId xmlns:p14="http://schemas.microsoft.com/office/powerpoint/2010/main" val="42892936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ĐIỀU TRỊ</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vert="horz" lIns="91440" tIns="45720" rIns="91440" bIns="45720" rtlCol="0" anchor="t">
            <a:normAutofit/>
          </a:bodyPr>
          <a:lstStyle/>
          <a:p>
            <a:pPr marL="0" indent="0">
              <a:buNone/>
            </a:pPr>
            <a:r>
              <a:rPr lang="vi-VN"/>
              <a:t>Theo TG 2018:</a:t>
            </a:r>
          </a:p>
          <a:p>
            <a:pPr>
              <a:buFontTx/>
              <a:buChar char="-"/>
            </a:pPr>
            <a:r>
              <a:rPr lang="vi-VN"/>
              <a:t>Bệnh nhân có nguy cơ phẫu thuật thấp</a:t>
            </a:r>
          </a:p>
          <a:p>
            <a:pPr>
              <a:buFontTx/>
              <a:buChar char="-"/>
            </a:pPr>
            <a:r>
              <a:rPr lang="vi-VN"/>
              <a:t>Phẫu thuật nội soi cắt túi mật sớm.</a:t>
            </a:r>
          </a:p>
          <a:p>
            <a:pPr>
              <a:buFontTx/>
              <a:buChar char="-"/>
            </a:pPr>
            <a:r>
              <a:rPr lang="vi-VN"/>
              <a:t>Giảm đau: Paracetamol</a:t>
            </a:r>
          </a:p>
          <a:p>
            <a:pPr>
              <a:buFontTx/>
              <a:buChar char="-"/>
            </a:pPr>
            <a:r>
              <a:rPr lang="vi-VN" dirty="0">
                <a:cs typeface="Calibri Light"/>
              </a:rPr>
              <a:t>Kháng sinh: Cefoperazole</a:t>
            </a:r>
            <a:r>
              <a:rPr lang="en-US" dirty="0">
                <a:cs typeface="Calibri Light"/>
              </a:rPr>
              <a:t> </a:t>
            </a:r>
            <a:r>
              <a:rPr lang="vi-VN" dirty="0">
                <a:cs typeface="Calibri Light"/>
              </a:rPr>
              <a:t>+ sulbactam</a:t>
            </a:r>
            <a:endParaRPr lang="vi-VN"/>
          </a:p>
        </p:txBody>
      </p:sp>
    </p:spTree>
    <p:extLst>
      <p:ext uri="{BB962C8B-B14F-4D97-AF65-F5344CB8AC3E}">
        <p14:creationId xmlns:p14="http://schemas.microsoft.com/office/powerpoint/2010/main" val="1892008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TIÊN LƯỢNG</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marL="0" indent="0">
              <a:buNone/>
            </a:pPr>
            <a:r>
              <a:rPr lang="en-US"/>
              <a:t>Tiên </a:t>
            </a:r>
            <a:r>
              <a:rPr lang="en-US" err="1"/>
              <a:t>lượng</a:t>
            </a:r>
            <a:r>
              <a:rPr lang="en-US"/>
              <a:t> khá, </a:t>
            </a:r>
            <a:r>
              <a:rPr lang="vi-VN"/>
              <a:t>bệnh nhân viêm túi mật độ I, được phẫu thuật sớm, sau mổ không ghi nhận biến chứng.</a:t>
            </a:r>
          </a:p>
        </p:txBody>
      </p:sp>
    </p:spTree>
    <p:extLst>
      <p:ext uri="{BB962C8B-B14F-4D97-AF65-F5344CB8AC3E}">
        <p14:creationId xmlns:p14="http://schemas.microsoft.com/office/powerpoint/2010/main" val="1689677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TƯỜNG TRÌNH PHẪU THUẬT</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p:txBody>
          <a:bodyPr>
            <a:normAutofit/>
          </a:bodyPr>
          <a:lstStyle/>
          <a:p>
            <a:pPr marL="0" indent="0">
              <a:buNone/>
            </a:pPr>
            <a:r>
              <a:rPr lang="en-US" err="1"/>
              <a:t>Chẩn</a:t>
            </a:r>
            <a:r>
              <a:rPr lang="en-US"/>
              <a:t> </a:t>
            </a:r>
            <a:r>
              <a:rPr lang="en-US" err="1"/>
              <a:t>đoán</a:t>
            </a:r>
            <a:r>
              <a:rPr lang="en-US"/>
              <a:t> </a:t>
            </a:r>
            <a:r>
              <a:rPr lang="en-US" err="1"/>
              <a:t>trước</a:t>
            </a:r>
            <a:r>
              <a:rPr lang="en-US"/>
              <a:t> </a:t>
            </a:r>
            <a:r>
              <a:rPr lang="en-US" err="1"/>
              <a:t>mô</a:t>
            </a:r>
            <a:r>
              <a:rPr lang="en-US"/>
              <a:t>̉: </a:t>
            </a:r>
            <a:r>
              <a:rPr lang="vi-VN"/>
              <a:t>Viêm túi mật cấp </a:t>
            </a:r>
            <a:r>
              <a:rPr lang="en-US" dirty="0" err="1"/>
              <a:t>đô</a:t>
            </a:r>
            <a:r>
              <a:rPr lang="en-US" dirty="0"/>
              <a:t>̣</a:t>
            </a:r>
            <a:r>
              <a:rPr lang="vi-VN" dirty="0"/>
              <a:t> </a:t>
            </a:r>
            <a:r>
              <a:rPr lang="vi-VN"/>
              <a:t>I do sỏi</a:t>
            </a:r>
            <a:endParaRPr lang="en-US"/>
          </a:p>
          <a:p>
            <a:pPr marL="0" indent="0">
              <a:buNone/>
            </a:pPr>
            <a:r>
              <a:rPr lang="en-US" err="1"/>
              <a:t>Chẩn</a:t>
            </a:r>
            <a:r>
              <a:rPr lang="en-US"/>
              <a:t> </a:t>
            </a:r>
            <a:r>
              <a:rPr lang="en-US" err="1"/>
              <a:t>đoán</a:t>
            </a:r>
            <a:r>
              <a:rPr lang="en-US"/>
              <a:t> </a:t>
            </a:r>
            <a:r>
              <a:rPr lang="en-US" err="1"/>
              <a:t>sau</a:t>
            </a:r>
            <a:r>
              <a:rPr lang="en-US"/>
              <a:t> </a:t>
            </a:r>
            <a:r>
              <a:rPr lang="en-US" err="1"/>
              <a:t>mô</a:t>
            </a:r>
            <a:r>
              <a:rPr lang="en-US"/>
              <a:t>̉: </a:t>
            </a:r>
            <a:r>
              <a:rPr lang="vi-VN"/>
              <a:t>Viêm túi mật cấp </a:t>
            </a:r>
            <a:r>
              <a:rPr lang="en-US" dirty="0" err="1"/>
              <a:t>đô</a:t>
            </a:r>
            <a:r>
              <a:rPr lang="en-US" dirty="0"/>
              <a:t>̣</a:t>
            </a:r>
            <a:r>
              <a:rPr lang="vi-VN"/>
              <a:t> I do sỏi</a:t>
            </a:r>
          </a:p>
          <a:p>
            <a:pPr marL="0" indent="0">
              <a:buNone/>
            </a:pPr>
            <a:r>
              <a:rPr lang="vi-VN"/>
              <a:t>Phương pháp phẫu thuật: Phẫu thuật nội soi cắt túi mật</a:t>
            </a:r>
          </a:p>
        </p:txBody>
      </p:sp>
    </p:spTree>
    <p:extLst>
      <p:ext uri="{BB962C8B-B14F-4D97-AF65-F5344CB8AC3E}">
        <p14:creationId xmlns:p14="http://schemas.microsoft.com/office/powerpoint/2010/main" val="322133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447B-6FDD-3889-05C2-7BBE463FC1F2}"/>
              </a:ext>
            </a:extLst>
          </p:cNvPr>
          <p:cNvSpPr>
            <a:spLocks noGrp="1"/>
          </p:cNvSpPr>
          <p:nvPr>
            <p:ph type="title"/>
          </p:nvPr>
        </p:nvSpPr>
        <p:spPr/>
        <p:txBody>
          <a:bodyPr/>
          <a:lstStyle/>
          <a:p>
            <a:r>
              <a:rPr lang="en-US" dirty="0"/>
              <a:t>DỊCH TỄ</a:t>
            </a:r>
          </a:p>
        </p:txBody>
      </p:sp>
      <p:pic>
        <p:nvPicPr>
          <p:cNvPr id="5" name="Picture 2" descr="A cartoon of a person running&#10;&#10;Description automatically generated with medium confidence">
            <a:extLst>
              <a:ext uri="{FF2B5EF4-FFF2-40B4-BE49-F238E27FC236}">
                <a16:creationId xmlns:a16="http://schemas.microsoft.com/office/drawing/2014/main" id="{D2E54A2A-0C31-7475-6436-D15FD8AE1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598" y="1964410"/>
            <a:ext cx="4797530" cy="4358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4">
            <a:extLst>
              <a:ext uri="{FF2B5EF4-FFF2-40B4-BE49-F238E27FC236}">
                <a16:creationId xmlns:a16="http://schemas.microsoft.com/office/drawing/2014/main" id="{CA671051-0265-FDAA-4B6E-585DDF6BE6BC}"/>
              </a:ext>
            </a:extLst>
          </p:cNvPr>
          <p:cNvGraphicFramePr>
            <a:graphicFrameLocks noGrp="1"/>
          </p:cNvGraphicFramePr>
          <p:nvPr>
            <p:extLst>
              <p:ext uri="{D42A27DB-BD31-4B8C-83A1-F6EECF244321}">
                <p14:modId xmlns:p14="http://schemas.microsoft.com/office/powerpoint/2010/main" val="1062525371"/>
              </p:ext>
            </p:extLst>
          </p:nvPr>
        </p:nvGraphicFramePr>
        <p:xfrm>
          <a:off x="838200" y="1964411"/>
          <a:ext cx="4508204" cy="4358640"/>
        </p:xfrm>
        <a:graphic>
          <a:graphicData uri="http://schemas.openxmlformats.org/drawingml/2006/table">
            <a:tbl>
              <a:tblPr firstRow="1" bandRow="1">
                <a:tableStyleId>{08FB837D-C827-4EFA-A057-4D05807E0F7C}</a:tableStyleId>
              </a:tblPr>
              <a:tblGrid>
                <a:gridCol w="4508204">
                  <a:extLst>
                    <a:ext uri="{9D8B030D-6E8A-4147-A177-3AD203B41FA5}">
                      <a16:colId xmlns:a16="http://schemas.microsoft.com/office/drawing/2014/main" val="926957498"/>
                    </a:ext>
                  </a:extLst>
                </a:gridCol>
              </a:tblGrid>
              <a:tr h="370840">
                <a:tc>
                  <a:txBody>
                    <a:bodyPr/>
                    <a:lstStyle/>
                    <a:p>
                      <a:pPr algn="ctr"/>
                      <a:r>
                        <a:rPr lang="en-US" sz="2000" b="1"/>
                        <a:t>YẾU TỐ NGUY CƠ</a:t>
                      </a:r>
                      <a:endParaRPr lang="en-US" sz="20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53024519"/>
                  </a:ext>
                </a:extLst>
              </a:tr>
              <a:tr h="370840">
                <a:tc>
                  <a:txBody>
                    <a:bodyPr/>
                    <a:lstStyle/>
                    <a:p>
                      <a:r>
                        <a:rPr lang="en-US" sz="2000"/>
                        <a:t>Tuổi</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287942428"/>
                  </a:ext>
                </a:extLst>
              </a:tr>
              <a:tr h="370840">
                <a:tc>
                  <a:txBody>
                    <a:bodyPr/>
                    <a:lstStyle/>
                    <a:p>
                      <a:r>
                        <a:rPr lang="en-US" sz="2000"/>
                        <a:t>Giới và chủng tộc</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829691898"/>
                  </a:ext>
                </a:extLst>
              </a:tr>
              <a:tr h="370840">
                <a:tc>
                  <a:txBody>
                    <a:bodyPr/>
                    <a:lstStyle/>
                    <a:p>
                      <a:r>
                        <a:rPr lang="en-US" sz="2000"/>
                        <a:t>Thai kì</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67857248"/>
                  </a:ext>
                </a:extLst>
              </a:tr>
              <a:tr h="370840">
                <a:tc>
                  <a:txBody>
                    <a:bodyPr/>
                    <a:lstStyle/>
                    <a:p>
                      <a:r>
                        <a:rPr lang="en-US" sz="2000"/>
                        <a:t>Rối loạn lipid máu</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125767539"/>
                  </a:ext>
                </a:extLst>
              </a:tr>
              <a:tr h="370840">
                <a:tc>
                  <a:txBody>
                    <a:bodyPr/>
                    <a:lstStyle/>
                    <a:p>
                      <a:r>
                        <a:rPr lang="en-US" sz="2000"/>
                        <a:t>Chế độ ăn</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893289413"/>
                  </a:ext>
                </a:extLst>
              </a:tr>
              <a:tr h="370840">
                <a:tc>
                  <a:txBody>
                    <a:bodyPr/>
                    <a:lstStyle/>
                    <a:p>
                      <a:r>
                        <a:rPr lang="en-US" sz="2000"/>
                        <a:t>Béo phì và sụt cân</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869885537"/>
                  </a:ext>
                </a:extLst>
              </a:tr>
              <a:tr h="370840">
                <a:tc>
                  <a:txBody>
                    <a:bodyPr/>
                    <a:lstStyle/>
                    <a:p>
                      <a:r>
                        <a:rPr lang="en-US" sz="2000"/>
                        <a:t>Lối sống tĩnh tại</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355570625"/>
                  </a:ext>
                </a:extLst>
              </a:tr>
              <a:tr h="370840">
                <a:tc>
                  <a:txBody>
                    <a:bodyPr/>
                    <a:lstStyle/>
                    <a:p>
                      <a:r>
                        <a:rPr lang="en-US" sz="2000"/>
                        <a:t>Bệnh mạn tính</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639915346"/>
                  </a:ext>
                </a:extLst>
              </a:tr>
              <a:tr h="370840">
                <a:tc>
                  <a:txBody>
                    <a:bodyPr/>
                    <a:lstStyle/>
                    <a:p>
                      <a:r>
                        <a:rPr lang="en-US" sz="2000"/>
                        <a:t>Hút thuốc lá</a:t>
                      </a:r>
                      <a:endParaRPr lang="en-US" sz="200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009583329"/>
                  </a:ext>
                </a:extLst>
              </a:tr>
              <a:tr h="370840">
                <a:tc>
                  <a:txBody>
                    <a:bodyPr/>
                    <a:lstStyle/>
                    <a:p>
                      <a:r>
                        <a:rPr lang="en-US" sz="2000"/>
                        <a:t>Rượu bia</a:t>
                      </a:r>
                      <a:endParaRPr lang="en-US" sz="20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061360335"/>
                  </a:ext>
                </a:extLst>
              </a:tr>
            </a:tbl>
          </a:graphicData>
        </a:graphic>
      </p:graphicFrame>
      <p:sp>
        <p:nvSpPr>
          <p:cNvPr id="8" name="TextBox 7">
            <a:extLst>
              <a:ext uri="{FF2B5EF4-FFF2-40B4-BE49-F238E27FC236}">
                <a16:creationId xmlns:a16="http://schemas.microsoft.com/office/drawing/2014/main" id="{BE1018DF-7E9A-732A-4241-F4D9B1A20201}"/>
              </a:ext>
            </a:extLst>
          </p:cNvPr>
          <p:cNvSpPr txBox="1"/>
          <p:nvPr/>
        </p:nvSpPr>
        <p:spPr>
          <a:xfrm>
            <a:off x="0" y="6596775"/>
            <a:ext cx="7157581" cy="246221"/>
          </a:xfrm>
          <a:prstGeom prst="rect">
            <a:avLst/>
          </a:prstGeom>
          <a:noFill/>
        </p:spPr>
        <p:txBody>
          <a:bodyPr wrap="square">
            <a:spAutoFit/>
          </a:bodyPr>
          <a:lstStyle/>
          <a:p>
            <a:pPr marL="0" marR="0" lvl="0" indent="0" rtl="0">
              <a:lnSpc>
                <a:spcPct val="100000"/>
              </a:lnSpc>
              <a:spcBef>
                <a:spcPts val="0"/>
              </a:spcBef>
              <a:spcAft>
                <a:spcPts val="0"/>
              </a:spcAft>
              <a:buNone/>
            </a:pPr>
            <a:r>
              <a:rPr lang="en-US" sz="1000" b="0" i="1" u="none" strike="noStrike" cap="none" dirty="0">
                <a:solidFill>
                  <a:schemeClr val="bg1"/>
                </a:solidFill>
                <a:latin typeface="+mj-lt"/>
                <a:ea typeface="Roboto"/>
                <a:cs typeface="Roboto"/>
                <a:sym typeface="Roboto"/>
              </a:rPr>
              <a:t>Pak M, </a:t>
            </a:r>
            <a:r>
              <a:rPr lang="en-US" sz="1000" b="0" i="1" u="none" strike="noStrike" cap="none" dirty="0" err="1">
                <a:solidFill>
                  <a:schemeClr val="bg1"/>
                </a:solidFill>
                <a:latin typeface="+mj-lt"/>
                <a:ea typeface="Roboto"/>
                <a:cs typeface="Roboto"/>
                <a:sym typeface="Roboto"/>
              </a:rPr>
              <a:t>Lindseth</a:t>
            </a:r>
            <a:r>
              <a:rPr lang="en-US" sz="1000" b="0" i="1" u="none" strike="noStrike" cap="none" dirty="0">
                <a:solidFill>
                  <a:schemeClr val="bg1"/>
                </a:solidFill>
                <a:latin typeface="+mj-lt"/>
                <a:ea typeface="Roboto"/>
                <a:cs typeface="Roboto"/>
                <a:sym typeface="Roboto"/>
              </a:rPr>
              <a:t> G. Risk Factors for Cholelithiasis. Gastroenterol </a:t>
            </a:r>
            <a:r>
              <a:rPr lang="en-US" sz="1000" b="0" i="1" u="none" strike="noStrike" cap="none" dirty="0" err="1">
                <a:solidFill>
                  <a:schemeClr val="bg1"/>
                </a:solidFill>
                <a:latin typeface="+mj-lt"/>
                <a:ea typeface="Roboto"/>
                <a:cs typeface="Roboto"/>
                <a:sym typeface="Roboto"/>
              </a:rPr>
              <a:t>Nurs</a:t>
            </a:r>
            <a:r>
              <a:rPr lang="en-US" sz="1000" b="0" i="1" u="none" strike="noStrike" cap="none" dirty="0">
                <a:solidFill>
                  <a:schemeClr val="bg1"/>
                </a:solidFill>
                <a:latin typeface="+mj-lt"/>
                <a:ea typeface="Roboto"/>
                <a:cs typeface="Roboto"/>
                <a:sym typeface="Roboto"/>
              </a:rPr>
              <a:t>. 2016 Jul-Aug;39(4):297-309.</a:t>
            </a:r>
            <a:endParaRPr lang="en-US" sz="1000" b="0" i="1" u="none" strike="noStrike" cap="none" dirty="0">
              <a:solidFill>
                <a:schemeClr val="bg1"/>
              </a:solidFill>
              <a:latin typeface="+mj-lt"/>
              <a:ea typeface="Arial"/>
              <a:cs typeface="Arial"/>
              <a:sym typeface="Arial"/>
            </a:endParaRPr>
          </a:p>
        </p:txBody>
      </p:sp>
    </p:spTree>
    <p:extLst>
      <p:ext uri="{BB962C8B-B14F-4D97-AF65-F5344CB8AC3E}">
        <p14:creationId xmlns:p14="http://schemas.microsoft.com/office/powerpoint/2010/main" val="1457002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C7A36-CFF7-A07C-7128-5C6B4BB97E8E}"/>
              </a:ext>
            </a:extLst>
          </p:cNvPr>
          <p:cNvSpPr>
            <a:spLocks noGrp="1"/>
          </p:cNvSpPr>
          <p:nvPr>
            <p:ph type="title"/>
          </p:nvPr>
        </p:nvSpPr>
        <p:spPr/>
        <p:txBody>
          <a:bodyPr/>
          <a:lstStyle/>
          <a:p>
            <a:r>
              <a:rPr lang="en-US"/>
              <a:t>TƯỜNG TRÌNH PHẪU THUẬT</a:t>
            </a:r>
          </a:p>
        </p:txBody>
      </p:sp>
      <p:sp>
        <p:nvSpPr>
          <p:cNvPr id="4" name="Content Placeholder 3">
            <a:extLst>
              <a:ext uri="{FF2B5EF4-FFF2-40B4-BE49-F238E27FC236}">
                <a16:creationId xmlns:a16="http://schemas.microsoft.com/office/drawing/2014/main" id="{4A8CDE56-5743-CF48-C1DB-DA53543E2350}"/>
              </a:ext>
            </a:extLst>
          </p:cNvPr>
          <p:cNvSpPr>
            <a:spLocks noGrp="1"/>
          </p:cNvSpPr>
          <p:nvPr>
            <p:ph idx="1"/>
          </p:nvPr>
        </p:nvSpPr>
        <p:spPr>
          <a:xfrm>
            <a:off x="655265" y="1571004"/>
            <a:ext cx="9348138" cy="5082495"/>
          </a:xfrm>
        </p:spPr>
        <p:txBody>
          <a:bodyPr numCol="1">
            <a:noAutofit/>
          </a:bodyPr>
          <a:lstStyle/>
          <a:p>
            <a:pPr marL="0" indent="0">
              <a:lnSpc>
                <a:spcPct val="100000"/>
              </a:lnSpc>
              <a:buNone/>
            </a:pPr>
            <a:r>
              <a:rPr lang="vi-VN" sz="1500" dirty="0"/>
              <a:t>Bệnh nhân nằm ngửa. Mê nội khí quản.</a:t>
            </a:r>
            <a:endParaRPr lang="en-US" sz="1500" dirty="0"/>
          </a:p>
          <a:p>
            <a:pPr marL="0" indent="0">
              <a:lnSpc>
                <a:spcPct val="100000"/>
              </a:lnSpc>
              <a:buNone/>
            </a:pPr>
            <a:r>
              <a:rPr lang="vi-VN" sz="1500" dirty="0"/>
              <a:t>Vào bụng 3 trocar: 10mm ở r</a:t>
            </a:r>
            <a:r>
              <a:rPr lang="en-US" sz="1500" dirty="0"/>
              <a:t>ố</a:t>
            </a:r>
            <a:r>
              <a:rPr lang="vi-VN" sz="1500" dirty="0"/>
              <a:t>n phương pháp kín, 10mm ở thượng vị, 5mm ở hạ sườn phải.</a:t>
            </a:r>
            <a:endParaRPr lang="en-US" sz="1500" dirty="0"/>
          </a:p>
          <a:p>
            <a:pPr marL="0" indent="0">
              <a:lnSpc>
                <a:spcPct val="100000"/>
              </a:lnSpc>
              <a:buNone/>
            </a:pPr>
            <a:r>
              <a:rPr lang="en-US" sz="1500" dirty="0"/>
              <a:t>Ổ </a:t>
            </a:r>
            <a:r>
              <a:rPr lang="vi-VN" sz="1500" dirty="0"/>
              <a:t>bụng sạch. Dạ dày, tá tràng bình thường.</a:t>
            </a:r>
            <a:endParaRPr lang="en-US" sz="1500" dirty="0"/>
          </a:p>
          <a:p>
            <a:pPr marL="0" indent="0">
              <a:lnSpc>
                <a:spcPct val="100000"/>
              </a:lnSpc>
              <a:buNone/>
            </a:pPr>
            <a:r>
              <a:rPr lang="vi-VN" sz="1500" dirty="0"/>
              <a:t>Túi mật căng, thành dày, có sỏi khoảng 2cm kẹt ở vùng phẫu túi mật, có mạc n</a:t>
            </a:r>
            <a:r>
              <a:rPr lang="en-US" sz="1500" dirty="0"/>
              <a:t>ố</a:t>
            </a:r>
            <a:r>
              <a:rPr lang="vi-VN" sz="1500" dirty="0"/>
              <a:t>i lớn đắp xung quanh</a:t>
            </a:r>
            <a:r>
              <a:rPr lang="en-US" sz="1500" dirty="0"/>
              <a:t>.</a:t>
            </a:r>
          </a:p>
          <a:p>
            <a:pPr marL="0" indent="0">
              <a:lnSpc>
                <a:spcPct val="100000"/>
              </a:lnSpc>
              <a:buNone/>
            </a:pPr>
            <a:r>
              <a:rPr lang="en-US" sz="1500" dirty="0"/>
              <a:t>Ố</a:t>
            </a:r>
            <a:r>
              <a:rPr lang="vi-VN" sz="1500" dirty="0"/>
              <a:t>ng mật chủ không dãn đường kính #06mm</a:t>
            </a:r>
            <a:r>
              <a:rPr lang="en-US" sz="1500" dirty="0"/>
              <a:t>.</a:t>
            </a:r>
          </a:p>
          <a:p>
            <a:pPr marL="0" indent="0">
              <a:lnSpc>
                <a:spcPct val="100000"/>
              </a:lnSpc>
              <a:buNone/>
            </a:pPr>
            <a:r>
              <a:rPr lang="vi-VN" sz="1500" dirty="0"/>
              <a:t>Các cơ quan khác chưa phát hiện bất thường</a:t>
            </a:r>
            <a:r>
              <a:rPr lang="en-US" sz="1500" dirty="0"/>
              <a:t>.</a:t>
            </a:r>
          </a:p>
          <a:p>
            <a:pPr marL="0" indent="0">
              <a:lnSpc>
                <a:spcPct val="100000"/>
              </a:lnSpc>
              <a:buNone/>
            </a:pPr>
            <a:r>
              <a:rPr lang="vi-VN" sz="1500" dirty="0"/>
              <a:t>Phẫu tích tam giác gan mật. Clip và cắt đốt động mạch túi mật. Cắt túi mật ra khỏi giường túi mật.</a:t>
            </a:r>
            <a:endParaRPr lang="en-US" sz="1500" dirty="0"/>
          </a:p>
          <a:p>
            <a:pPr marL="0" indent="0">
              <a:lnSpc>
                <a:spcPct val="100000"/>
              </a:lnSpc>
              <a:buNone/>
            </a:pPr>
            <a:r>
              <a:rPr lang="vi-VN" sz="1500" dirty="0"/>
              <a:t>Bộc lộ ống túi mật dài #15mm, kiểm tra </a:t>
            </a:r>
            <a:r>
              <a:rPr lang="en-US" sz="1500" dirty="0" err="1"/>
              <a:t>ống</a:t>
            </a:r>
            <a:r>
              <a:rPr lang="vi-VN" sz="1500" dirty="0"/>
              <a:t> túi mật không có sỏi. Clip và cắt </a:t>
            </a:r>
            <a:r>
              <a:rPr lang="en-US" sz="1500" dirty="0"/>
              <a:t>ố</a:t>
            </a:r>
            <a:r>
              <a:rPr lang="vi-VN" sz="1500" dirty="0"/>
              <a:t>ng túi mật.</a:t>
            </a:r>
            <a:endParaRPr lang="en-US" sz="1500" dirty="0"/>
          </a:p>
          <a:p>
            <a:pPr marL="0" indent="0">
              <a:lnSpc>
                <a:spcPct val="100000"/>
              </a:lnSpc>
              <a:buNone/>
            </a:pPr>
            <a:r>
              <a:rPr lang="vi-VN" sz="1500" dirty="0"/>
              <a:t>Cầm máu giường túi mật. Lau sạch dịch ồ bụng.</a:t>
            </a:r>
            <a:endParaRPr lang="en-US" sz="1500" dirty="0"/>
          </a:p>
          <a:p>
            <a:pPr marL="0" indent="0">
              <a:lnSpc>
                <a:spcPct val="100000"/>
              </a:lnSpc>
              <a:buNone/>
            </a:pPr>
            <a:r>
              <a:rPr lang="vi-VN" sz="1500" dirty="0"/>
              <a:t>Đặt 01 ống dẫn lưu dưới gan ra hạ sườn phải</a:t>
            </a:r>
            <a:r>
              <a:rPr lang="en-US" sz="1500" dirty="0"/>
              <a:t>.</a:t>
            </a:r>
          </a:p>
          <a:p>
            <a:pPr marL="0" indent="0">
              <a:lnSpc>
                <a:spcPct val="100000"/>
              </a:lnSpc>
              <a:buNone/>
            </a:pPr>
            <a:r>
              <a:rPr lang="vi-VN" sz="1500" dirty="0"/>
              <a:t>Lấy túi mật và gạc qua trocar r</a:t>
            </a:r>
            <a:r>
              <a:rPr lang="en-US" sz="1500" dirty="0"/>
              <a:t>ố</a:t>
            </a:r>
            <a:r>
              <a:rPr lang="vi-VN" sz="1500" dirty="0"/>
              <a:t>n trong bao bệnh phẩm, gửi túi mật làm giải phẫu bệnh.</a:t>
            </a:r>
            <a:endParaRPr lang="en-US" sz="1500" dirty="0"/>
          </a:p>
          <a:p>
            <a:pPr marL="0" indent="0">
              <a:lnSpc>
                <a:spcPct val="100000"/>
              </a:lnSpc>
              <a:buNone/>
            </a:pPr>
            <a:r>
              <a:rPr lang="vi-VN" sz="1500" dirty="0"/>
              <a:t>Đủ gạc và dụng cụ.</a:t>
            </a:r>
            <a:endParaRPr lang="en-US" sz="1500" dirty="0"/>
          </a:p>
          <a:p>
            <a:pPr marL="0" indent="0">
              <a:lnSpc>
                <a:spcPct val="100000"/>
              </a:lnSpc>
              <a:buNone/>
            </a:pPr>
            <a:r>
              <a:rPr lang="vi-VN" sz="1500" dirty="0"/>
              <a:t>Đóng các lỗ trocar. Khâu da.</a:t>
            </a:r>
            <a:endParaRPr lang="en-US" sz="1500" dirty="0"/>
          </a:p>
          <a:p>
            <a:pPr marL="0" indent="0">
              <a:lnSpc>
                <a:spcPct val="100000"/>
              </a:lnSpc>
              <a:buNone/>
            </a:pPr>
            <a:r>
              <a:rPr lang="vi-VN" sz="1500" dirty="0"/>
              <a:t>GPB: túi mật vách dày, viêm, lòng có 1 sỏi #20</a:t>
            </a:r>
            <a:r>
              <a:rPr lang="en-US" sz="1500" dirty="0"/>
              <a:t>mm</a:t>
            </a:r>
            <a:endParaRPr lang="vi-VN" sz="1500" dirty="0"/>
          </a:p>
        </p:txBody>
      </p:sp>
      <p:pic>
        <p:nvPicPr>
          <p:cNvPr id="7" name="Content Placeholder 3">
            <a:extLst>
              <a:ext uri="{FF2B5EF4-FFF2-40B4-BE49-F238E27FC236}">
                <a16:creationId xmlns:a16="http://schemas.microsoft.com/office/drawing/2014/main" id="{2EBEBE80-03FF-6E77-014C-1EE94E7FA30A}"/>
              </a:ext>
            </a:extLst>
          </p:cNvPr>
          <p:cNvPicPr>
            <a:picLocks noGrp="1" noChangeAspect="1"/>
          </p:cNvPicPr>
          <p:nvPr/>
        </p:nvPicPr>
        <p:blipFill rotWithShape="1">
          <a:blip r:embed="rId3"/>
          <a:srcRect t="5873" r="1158"/>
          <a:stretch/>
        </p:blipFill>
        <p:spPr>
          <a:xfrm>
            <a:off x="9820468" y="1661549"/>
            <a:ext cx="1872312" cy="2450703"/>
          </a:xfrm>
          <a:prstGeom prst="rect">
            <a:avLst/>
          </a:prstGeom>
        </p:spPr>
      </p:pic>
      <p:pic>
        <p:nvPicPr>
          <p:cNvPr id="8" name="Picture 7">
            <a:extLst>
              <a:ext uri="{FF2B5EF4-FFF2-40B4-BE49-F238E27FC236}">
                <a16:creationId xmlns:a16="http://schemas.microsoft.com/office/drawing/2014/main" id="{536EFDA1-E8A4-52CC-FC54-BE41A3A5D6C1}"/>
              </a:ext>
            </a:extLst>
          </p:cNvPr>
          <p:cNvPicPr>
            <a:picLocks noChangeAspect="1"/>
          </p:cNvPicPr>
          <p:nvPr/>
        </p:nvPicPr>
        <p:blipFill rotWithShape="1">
          <a:blip r:embed="rId4"/>
          <a:srcRect r="10269" b="6223"/>
          <a:stretch/>
        </p:blipFill>
        <p:spPr>
          <a:xfrm>
            <a:off x="9820468" y="4219494"/>
            <a:ext cx="1872312" cy="2396019"/>
          </a:xfrm>
          <a:prstGeom prst="rect">
            <a:avLst/>
          </a:prstGeom>
        </p:spPr>
      </p:pic>
    </p:spTree>
    <p:extLst>
      <p:ext uri="{BB962C8B-B14F-4D97-AF65-F5344CB8AC3E}">
        <p14:creationId xmlns:p14="http://schemas.microsoft.com/office/powerpoint/2010/main" val="117203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058701-221E-9863-CEB7-6DC26645B891}"/>
              </a:ext>
            </a:extLst>
          </p:cNvPr>
          <p:cNvSpPr>
            <a:spLocks noGrp="1"/>
          </p:cNvSpPr>
          <p:nvPr>
            <p:ph type="title"/>
          </p:nvPr>
        </p:nvSpPr>
        <p:spPr/>
        <p:txBody>
          <a:bodyPr>
            <a:normAutofit/>
          </a:bodyPr>
          <a:lstStyle/>
          <a:p>
            <a:r>
              <a:rPr lang="en-US" sz="4400" dirty="0"/>
              <a:t>KẾT LUẬN</a:t>
            </a:r>
          </a:p>
        </p:txBody>
      </p:sp>
      <p:sp>
        <p:nvSpPr>
          <p:cNvPr id="2" name="Text Placeholder 1">
            <a:extLst>
              <a:ext uri="{FF2B5EF4-FFF2-40B4-BE49-F238E27FC236}">
                <a16:creationId xmlns:a16="http://schemas.microsoft.com/office/drawing/2014/main" id="{DB5A988D-51ED-2180-DA00-82CE9C60A8B5}"/>
              </a:ext>
            </a:extLst>
          </p:cNvPr>
          <p:cNvSpPr>
            <a:spLocks noGrp="1"/>
          </p:cNvSpPr>
          <p:nvPr>
            <p:ph type="body" sz="quarter" idx="4294967295"/>
          </p:nvPr>
        </p:nvSpPr>
        <p:spPr>
          <a:xfrm>
            <a:off x="896829" y="1943094"/>
            <a:ext cx="10472737" cy="3981450"/>
          </a:xfrm>
        </p:spPr>
        <p:txBody>
          <a:bodyPr>
            <a:normAutofit lnSpcReduction="10000"/>
          </a:bodyPr>
          <a:lstStyle/>
          <a:p>
            <a:pPr marL="342900" indent="-342900" algn="just">
              <a:buFont typeface="Arial" panose="020B0604020202020204" pitchFamily="34" charset="0"/>
              <a:buChar char="•"/>
            </a:pPr>
            <a:r>
              <a:rPr lang="en-US" sz="2400" dirty="0" err="1"/>
              <a:t>Sỏi</a:t>
            </a:r>
            <a:r>
              <a:rPr lang="en-US" sz="2400" dirty="0"/>
              <a:t> </a:t>
            </a:r>
            <a:r>
              <a:rPr lang="en-US" sz="2400" dirty="0" err="1"/>
              <a:t>túi</a:t>
            </a:r>
            <a:r>
              <a:rPr lang="en-US" sz="2400" dirty="0"/>
              <a:t> </a:t>
            </a:r>
            <a:r>
              <a:rPr lang="en-US" sz="2400" dirty="0" err="1"/>
              <a:t>mật</a:t>
            </a:r>
            <a:r>
              <a:rPr lang="en-US" sz="2400" dirty="0"/>
              <a:t> là </a:t>
            </a:r>
            <a:r>
              <a:rPr lang="en-US" sz="2400" dirty="0" err="1"/>
              <a:t>bệnh</a:t>
            </a:r>
            <a:r>
              <a:rPr lang="en-US" sz="2400" dirty="0"/>
              <a:t> </a:t>
            </a:r>
            <a:r>
              <a:rPr lang="en-US" sz="2400" dirty="0" err="1"/>
              <a:t>ly</a:t>
            </a:r>
            <a:r>
              <a:rPr lang="en-US" sz="2400" dirty="0"/>
              <a:t>́ khá </a:t>
            </a:r>
            <a:r>
              <a:rPr lang="en-US" sz="2400" dirty="0" err="1"/>
              <a:t>phô</a:t>
            </a:r>
            <a:r>
              <a:rPr lang="en-US" sz="2400" dirty="0"/>
              <a:t>̉ </a:t>
            </a:r>
            <a:r>
              <a:rPr lang="en-US" sz="2400" dirty="0" err="1"/>
              <a:t>biến</a:t>
            </a:r>
            <a:endParaRPr lang="en-US" sz="2400" dirty="0"/>
          </a:p>
          <a:p>
            <a:pPr marL="342900" indent="-342900" algn="just">
              <a:buFont typeface="Arial" panose="020B0604020202020204" pitchFamily="34" charset="0"/>
              <a:buChar char="•"/>
            </a:pPr>
            <a:r>
              <a:rPr lang="en-US" sz="2400" dirty="0" err="1"/>
              <a:t>Với</a:t>
            </a:r>
            <a:r>
              <a:rPr lang="en-US" sz="2400" dirty="0"/>
              <a:t> </a:t>
            </a:r>
            <a:r>
              <a:rPr lang="en-US" sz="2400" dirty="0" err="1"/>
              <a:t>sư</a:t>
            </a:r>
            <a:r>
              <a:rPr lang="en-US" sz="2400" dirty="0"/>
              <a:t>̣ </a:t>
            </a:r>
            <a:r>
              <a:rPr lang="en-US" sz="2400" dirty="0" err="1"/>
              <a:t>tiến</a:t>
            </a:r>
            <a:r>
              <a:rPr lang="en-US" sz="2400" dirty="0"/>
              <a:t> </a:t>
            </a:r>
            <a:r>
              <a:rPr lang="en-US" sz="2400" dirty="0" err="1"/>
              <a:t>bô</a:t>
            </a:r>
            <a:r>
              <a:rPr lang="en-US" sz="2400" dirty="0"/>
              <a:t>̣ </a:t>
            </a:r>
            <a:r>
              <a:rPr lang="en-US" sz="2400" dirty="0" err="1"/>
              <a:t>của</a:t>
            </a:r>
            <a:r>
              <a:rPr lang="en-US" sz="2400" dirty="0"/>
              <a:t> </a:t>
            </a:r>
            <a:r>
              <a:rPr lang="en-US" sz="2400" dirty="0" err="1"/>
              <a:t>các</a:t>
            </a:r>
            <a:r>
              <a:rPr lang="en-US" sz="2400" dirty="0"/>
              <a:t> </a:t>
            </a:r>
            <a:r>
              <a:rPr lang="en-US" sz="2400" dirty="0" err="1"/>
              <a:t>phương</a:t>
            </a:r>
            <a:r>
              <a:rPr lang="en-US" sz="2400" dirty="0"/>
              <a:t> </a:t>
            </a:r>
            <a:r>
              <a:rPr lang="en-US" sz="2400" dirty="0" err="1"/>
              <a:t>tiên</a:t>
            </a:r>
            <a:r>
              <a:rPr lang="en-US" sz="2400" dirty="0"/>
              <a:t> </a:t>
            </a:r>
            <a:r>
              <a:rPr lang="en-US" sz="2400" dirty="0" err="1"/>
              <a:t>chẩn</a:t>
            </a:r>
            <a:r>
              <a:rPr lang="en-US" sz="2400" dirty="0"/>
              <a:t> </a:t>
            </a:r>
            <a:r>
              <a:rPr lang="en-US" sz="2400" dirty="0" err="1"/>
              <a:t>đoán</a:t>
            </a:r>
            <a:r>
              <a:rPr lang="en-US" sz="2400" dirty="0"/>
              <a:t> </a:t>
            </a:r>
            <a:r>
              <a:rPr lang="en-US" sz="2400" dirty="0" err="1"/>
              <a:t>hình</a:t>
            </a:r>
            <a:r>
              <a:rPr lang="en-US" sz="2400" dirty="0"/>
              <a:t> </a:t>
            </a:r>
            <a:r>
              <a:rPr lang="en-US" sz="2400" dirty="0" err="1"/>
              <a:t>ảnh</a:t>
            </a:r>
            <a:r>
              <a:rPr lang="en-US" sz="2400" dirty="0"/>
              <a:t>, </a:t>
            </a:r>
            <a:r>
              <a:rPr lang="en-US" sz="2400" dirty="0" err="1"/>
              <a:t>việc</a:t>
            </a:r>
            <a:r>
              <a:rPr lang="en-US" sz="2400" dirty="0"/>
              <a:t> </a:t>
            </a:r>
            <a:r>
              <a:rPr lang="en-US" sz="2400" dirty="0" err="1"/>
              <a:t>chẩn</a:t>
            </a:r>
            <a:r>
              <a:rPr lang="en-US" sz="2400" dirty="0"/>
              <a:t> </a:t>
            </a:r>
            <a:r>
              <a:rPr lang="en-US" sz="2400" dirty="0" err="1"/>
              <a:t>đoán</a:t>
            </a:r>
            <a:r>
              <a:rPr lang="en-US" sz="2400" dirty="0"/>
              <a:t> </a:t>
            </a:r>
            <a:r>
              <a:rPr lang="en-US" sz="2400" dirty="0" err="1"/>
              <a:t>sỏi</a:t>
            </a:r>
            <a:r>
              <a:rPr lang="en-US" sz="2400" dirty="0"/>
              <a:t> </a:t>
            </a:r>
            <a:r>
              <a:rPr lang="en-US" sz="2400" dirty="0" err="1"/>
              <a:t>túi</a:t>
            </a:r>
            <a:r>
              <a:rPr lang="en-US" sz="2400" dirty="0"/>
              <a:t> </a:t>
            </a:r>
            <a:r>
              <a:rPr lang="en-US" sz="2400" dirty="0" err="1"/>
              <a:t>mật</a:t>
            </a:r>
            <a:r>
              <a:rPr lang="en-US" sz="2400" dirty="0"/>
              <a:t> </a:t>
            </a:r>
            <a:r>
              <a:rPr lang="en-US" sz="2400" dirty="0" err="1"/>
              <a:t>cũng</a:t>
            </a:r>
            <a:r>
              <a:rPr lang="en-US" sz="2400" dirty="0"/>
              <a:t> </a:t>
            </a:r>
            <a:r>
              <a:rPr lang="en-US" sz="2400" dirty="0" err="1"/>
              <a:t>như</a:t>
            </a:r>
            <a:r>
              <a:rPr lang="en-US" sz="2400" dirty="0"/>
              <a:t> </a:t>
            </a:r>
            <a:r>
              <a:rPr lang="en-US" sz="2400" dirty="0" err="1"/>
              <a:t>các</a:t>
            </a:r>
            <a:r>
              <a:rPr lang="en-US" sz="2400" dirty="0"/>
              <a:t> </a:t>
            </a:r>
            <a:r>
              <a:rPr lang="en-US" sz="2400" dirty="0" err="1"/>
              <a:t>biến</a:t>
            </a:r>
            <a:r>
              <a:rPr lang="en-US" sz="2400" dirty="0"/>
              <a:t> </a:t>
            </a:r>
            <a:r>
              <a:rPr lang="en-US" sz="2400" dirty="0" err="1"/>
              <a:t>chứng</a:t>
            </a:r>
            <a:r>
              <a:rPr lang="en-US" sz="2400" dirty="0"/>
              <a:t> </a:t>
            </a:r>
            <a:r>
              <a:rPr lang="en-US" sz="2400" dirty="0" err="1"/>
              <a:t>của</a:t>
            </a:r>
            <a:r>
              <a:rPr lang="en-US" sz="2400" dirty="0"/>
              <a:t> </a:t>
            </a:r>
            <a:r>
              <a:rPr lang="en-US" sz="2400" dirty="0" err="1"/>
              <a:t>sỏi</a:t>
            </a:r>
            <a:r>
              <a:rPr lang="en-US" sz="2400" dirty="0"/>
              <a:t> </a:t>
            </a:r>
            <a:r>
              <a:rPr lang="en-US" sz="2400" dirty="0" err="1"/>
              <a:t>túi</a:t>
            </a:r>
            <a:r>
              <a:rPr lang="en-US" sz="2400" dirty="0"/>
              <a:t> </a:t>
            </a:r>
            <a:r>
              <a:rPr lang="en-US" sz="2400" dirty="0" err="1"/>
              <a:t>mật</a:t>
            </a:r>
            <a:r>
              <a:rPr lang="en-US" sz="2400" dirty="0"/>
              <a:t> khá </a:t>
            </a:r>
            <a:r>
              <a:rPr lang="en-US" sz="2400" dirty="0" err="1"/>
              <a:t>chính</a:t>
            </a:r>
            <a:r>
              <a:rPr lang="en-US" sz="2400" dirty="0"/>
              <a:t> </a:t>
            </a:r>
            <a:r>
              <a:rPr lang="en-US" sz="2400" dirty="0" err="1"/>
              <a:t>xác</a:t>
            </a:r>
            <a:r>
              <a:rPr lang="en-US" sz="2400" dirty="0"/>
              <a:t>, </a:t>
            </a:r>
            <a:r>
              <a:rPr lang="en-US" sz="2400" dirty="0" err="1"/>
              <a:t>tư</a:t>
            </a:r>
            <a:r>
              <a:rPr lang="en-US" sz="2400" dirty="0"/>
              <a:t>̀ </a:t>
            </a:r>
            <a:r>
              <a:rPr lang="en-US" sz="2400" dirty="0" err="1"/>
              <a:t>đo</a:t>
            </a:r>
            <a:r>
              <a:rPr lang="en-US" sz="2400" dirty="0"/>
              <a:t>́ </a:t>
            </a:r>
            <a:r>
              <a:rPr lang="en-US" sz="2400" dirty="0" err="1"/>
              <a:t>đưa</a:t>
            </a:r>
            <a:r>
              <a:rPr lang="en-US" sz="2400" dirty="0"/>
              <a:t> </a:t>
            </a:r>
            <a:r>
              <a:rPr lang="en-US" sz="2400" dirty="0" err="1"/>
              <a:t>ra</a:t>
            </a:r>
            <a:r>
              <a:rPr lang="en-US" sz="2400" dirty="0"/>
              <a:t> </a:t>
            </a:r>
            <a:r>
              <a:rPr lang="en-US" sz="2400" dirty="0" err="1"/>
              <a:t>hướng</a:t>
            </a:r>
            <a:r>
              <a:rPr lang="en-US" sz="2400" dirty="0"/>
              <a:t> </a:t>
            </a:r>
            <a:r>
              <a:rPr lang="en-US" sz="2400" dirty="0" err="1"/>
              <a:t>điều</a:t>
            </a:r>
            <a:r>
              <a:rPr lang="en-US" sz="2400" dirty="0"/>
              <a:t> trị </a:t>
            </a:r>
            <a:r>
              <a:rPr lang="en-US" sz="2400" dirty="0" err="1"/>
              <a:t>kịp</a:t>
            </a:r>
            <a:r>
              <a:rPr lang="en-US" sz="2400" dirty="0"/>
              <a:t> </a:t>
            </a:r>
            <a:r>
              <a:rPr lang="en-US" sz="2400" dirty="0" err="1"/>
              <a:t>thời</a:t>
            </a:r>
            <a:r>
              <a:rPr lang="en-US" sz="2400" dirty="0"/>
              <a:t> </a:t>
            </a:r>
            <a:r>
              <a:rPr lang="en-US" sz="2400" dirty="0" err="1"/>
              <a:t>giúp</a:t>
            </a:r>
            <a:r>
              <a:rPr lang="en-US" sz="2400" dirty="0"/>
              <a:t> </a:t>
            </a:r>
            <a:r>
              <a:rPr lang="en-US" sz="2400" dirty="0" err="1"/>
              <a:t>giảm</a:t>
            </a:r>
            <a:r>
              <a:rPr lang="en-US" sz="2400" dirty="0"/>
              <a:t> </a:t>
            </a:r>
            <a:r>
              <a:rPr lang="en-US" sz="2400" dirty="0" err="1"/>
              <a:t>nguy</a:t>
            </a:r>
            <a:r>
              <a:rPr lang="en-US" sz="2400" dirty="0"/>
              <a:t> </a:t>
            </a:r>
            <a:r>
              <a:rPr lang="en-US" sz="2400" dirty="0" err="1"/>
              <a:t>cơ</a:t>
            </a:r>
            <a:r>
              <a:rPr lang="en-US" sz="2400" dirty="0"/>
              <a:t> </a:t>
            </a:r>
            <a:r>
              <a:rPr lang="en-US" sz="2400" dirty="0" err="1"/>
              <a:t>biến</a:t>
            </a:r>
            <a:r>
              <a:rPr lang="en-US" sz="2400" dirty="0"/>
              <a:t> </a:t>
            </a:r>
            <a:r>
              <a:rPr lang="en-US" sz="2400" dirty="0" err="1"/>
              <a:t>chứng</a:t>
            </a:r>
            <a:r>
              <a:rPr lang="en-US" sz="2400" dirty="0"/>
              <a:t> </a:t>
            </a:r>
            <a:r>
              <a:rPr lang="en-US" sz="2400" dirty="0" err="1"/>
              <a:t>va</a:t>
            </a:r>
            <a:r>
              <a:rPr lang="en-US" sz="2400" dirty="0"/>
              <a:t>̀ </a:t>
            </a:r>
            <a:r>
              <a:rPr lang="en-US" sz="2400" dirty="0" err="1"/>
              <a:t>tư</a:t>
            </a:r>
            <a:r>
              <a:rPr lang="en-US" sz="2400" dirty="0"/>
              <a:t>̉ </a:t>
            </a:r>
            <a:r>
              <a:rPr lang="en-US" sz="2400" dirty="0" err="1"/>
              <a:t>vong</a:t>
            </a:r>
            <a:r>
              <a:rPr lang="en-US" sz="2400" dirty="0"/>
              <a:t>.</a:t>
            </a:r>
          </a:p>
          <a:p>
            <a:pPr marL="342900" indent="-342900" algn="just">
              <a:buFont typeface="Arial" panose="020B0604020202020204" pitchFamily="34" charset="0"/>
              <a:buChar char="•"/>
            </a:pPr>
            <a:r>
              <a:rPr lang="en-US" sz="2400" dirty="0" err="1"/>
              <a:t>Sư</a:t>
            </a:r>
            <a:r>
              <a:rPr lang="en-US" sz="2400" dirty="0"/>
              <a:t>̣ </a:t>
            </a:r>
            <a:r>
              <a:rPr lang="en-US" sz="2400" dirty="0" err="1"/>
              <a:t>phát</a:t>
            </a:r>
            <a:r>
              <a:rPr lang="en-US" sz="2400" dirty="0"/>
              <a:t> </a:t>
            </a:r>
            <a:r>
              <a:rPr lang="en-US" sz="2400" dirty="0" err="1"/>
              <a:t>triển</a:t>
            </a:r>
            <a:r>
              <a:rPr lang="en-US" sz="2400" dirty="0"/>
              <a:t> </a:t>
            </a:r>
            <a:r>
              <a:rPr lang="en-US" sz="2400" dirty="0" err="1"/>
              <a:t>của</a:t>
            </a:r>
            <a:r>
              <a:rPr lang="en-US" sz="2400" dirty="0"/>
              <a:t> </a:t>
            </a:r>
            <a:r>
              <a:rPr lang="en-US" sz="2400" dirty="0" err="1"/>
              <a:t>phẫu</a:t>
            </a:r>
            <a:r>
              <a:rPr lang="en-US" sz="2400" dirty="0"/>
              <a:t> </a:t>
            </a:r>
            <a:r>
              <a:rPr lang="en-US" sz="2400" dirty="0" err="1"/>
              <a:t>thuật</a:t>
            </a:r>
            <a:r>
              <a:rPr lang="en-US" sz="2400" dirty="0"/>
              <a:t> </a:t>
            </a:r>
            <a:r>
              <a:rPr lang="en-US" sz="2400" dirty="0" err="1"/>
              <a:t>nội</a:t>
            </a:r>
            <a:r>
              <a:rPr lang="en-US" sz="2400" dirty="0"/>
              <a:t> soi </a:t>
            </a:r>
            <a:r>
              <a:rPr lang="en-US" sz="2400" dirty="0" err="1"/>
              <a:t>giúp</a:t>
            </a:r>
            <a:r>
              <a:rPr lang="en-US" sz="2400" dirty="0"/>
              <a:t> </a:t>
            </a:r>
            <a:r>
              <a:rPr lang="en-US" sz="2400" dirty="0" err="1"/>
              <a:t>cho</a:t>
            </a:r>
            <a:r>
              <a:rPr lang="en-US" sz="2400" dirty="0"/>
              <a:t> </a:t>
            </a:r>
            <a:r>
              <a:rPr lang="en-US" sz="2400" dirty="0" err="1"/>
              <a:t>việc</a:t>
            </a:r>
            <a:r>
              <a:rPr lang="en-US" sz="2400" dirty="0"/>
              <a:t> </a:t>
            </a:r>
            <a:r>
              <a:rPr lang="en-US" sz="2400" dirty="0" err="1"/>
              <a:t>điều</a:t>
            </a:r>
            <a:r>
              <a:rPr lang="en-US" sz="2400" dirty="0"/>
              <a:t> trị </a:t>
            </a:r>
            <a:r>
              <a:rPr lang="en-US" sz="2400" dirty="0" err="1"/>
              <a:t>sỏi</a:t>
            </a:r>
            <a:r>
              <a:rPr lang="en-US" sz="2400" dirty="0"/>
              <a:t> </a:t>
            </a:r>
            <a:r>
              <a:rPr lang="en-US" sz="2400" dirty="0" err="1"/>
              <a:t>túi</a:t>
            </a:r>
            <a:r>
              <a:rPr lang="en-US" sz="2400" dirty="0"/>
              <a:t> </a:t>
            </a:r>
            <a:r>
              <a:rPr lang="en-US" sz="2400" dirty="0" err="1"/>
              <a:t>mật</a:t>
            </a:r>
            <a:r>
              <a:rPr lang="en-US" sz="2400" dirty="0"/>
              <a:t> </a:t>
            </a:r>
            <a:r>
              <a:rPr lang="en-US" sz="2400" dirty="0" err="1"/>
              <a:t>va</a:t>
            </a:r>
            <a:r>
              <a:rPr lang="en-US" sz="2400" dirty="0"/>
              <a:t>̀ </a:t>
            </a:r>
            <a:r>
              <a:rPr lang="en-US" sz="2400" dirty="0" err="1"/>
              <a:t>các</a:t>
            </a:r>
            <a:r>
              <a:rPr lang="en-US" sz="2400" dirty="0"/>
              <a:t> </a:t>
            </a:r>
            <a:r>
              <a:rPr lang="en-US" sz="2400" dirty="0" err="1"/>
              <a:t>biến</a:t>
            </a:r>
            <a:r>
              <a:rPr lang="en-US" sz="2400" dirty="0"/>
              <a:t> </a:t>
            </a:r>
            <a:r>
              <a:rPr lang="en-US" sz="2400" dirty="0" err="1"/>
              <a:t>chứng</a:t>
            </a:r>
            <a:r>
              <a:rPr lang="en-US" sz="2400" dirty="0"/>
              <a:t> </a:t>
            </a:r>
            <a:r>
              <a:rPr lang="en-US" sz="2400" dirty="0" err="1"/>
              <a:t>đạt</a:t>
            </a:r>
            <a:r>
              <a:rPr lang="en-US" sz="2400" dirty="0"/>
              <a:t> </a:t>
            </a:r>
            <a:r>
              <a:rPr lang="en-US" sz="2400" dirty="0" err="1"/>
              <a:t>được</a:t>
            </a:r>
            <a:r>
              <a:rPr lang="en-US" sz="2400" dirty="0"/>
              <a:t> </a:t>
            </a:r>
            <a:r>
              <a:rPr lang="en-US" sz="2400" dirty="0" err="1"/>
              <a:t>nhiều</a:t>
            </a:r>
            <a:r>
              <a:rPr lang="en-US" sz="2400" dirty="0"/>
              <a:t> </a:t>
            </a:r>
            <a:r>
              <a:rPr lang="en-US" sz="2400" dirty="0" err="1"/>
              <a:t>kết</a:t>
            </a:r>
            <a:r>
              <a:rPr lang="en-US" sz="2400" dirty="0"/>
              <a:t> quả </a:t>
            </a:r>
            <a:r>
              <a:rPr lang="en-US" sz="2400" dirty="0" err="1"/>
              <a:t>tốt</a:t>
            </a:r>
            <a:r>
              <a:rPr lang="en-US" sz="2400" dirty="0"/>
              <a:t>, </a:t>
            </a:r>
            <a:r>
              <a:rPr lang="en-US" sz="2400" dirty="0" err="1"/>
              <a:t>giúp</a:t>
            </a:r>
            <a:r>
              <a:rPr lang="en-US" sz="2400" dirty="0"/>
              <a:t> </a:t>
            </a:r>
            <a:r>
              <a:rPr lang="en-US" sz="2400" dirty="0" err="1"/>
              <a:t>bệnh</a:t>
            </a:r>
            <a:r>
              <a:rPr lang="en-US" sz="2400" dirty="0"/>
              <a:t> </a:t>
            </a:r>
            <a:r>
              <a:rPr lang="en-US" sz="2400" dirty="0" err="1"/>
              <a:t>nhân</a:t>
            </a:r>
            <a:r>
              <a:rPr lang="en-US" sz="2400" dirty="0"/>
              <a:t> </a:t>
            </a:r>
            <a:r>
              <a:rPr lang="en-US" sz="2400" dirty="0" err="1"/>
              <a:t>sớm</a:t>
            </a:r>
            <a:r>
              <a:rPr lang="en-US" sz="2400" dirty="0"/>
              <a:t> </a:t>
            </a:r>
            <a:r>
              <a:rPr lang="en-US" sz="2400" dirty="0" err="1"/>
              <a:t>hồi</a:t>
            </a:r>
            <a:r>
              <a:rPr lang="en-US" sz="2400" dirty="0"/>
              <a:t> </a:t>
            </a:r>
            <a:r>
              <a:rPr lang="en-US" sz="2400" dirty="0" err="1"/>
              <a:t>phục</a:t>
            </a:r>
            <a:r>
              <a:rPr lang="en-US" sz="2400" dirty="0"/>
              <a:t> </a:t>
            </a:r>
            <a:r>
              <a:rPr lang="en-US" sz="2400" dirty="0" err="1"/>
              <a:t>va</a:t>
            </a:r>
            <a:r>
              <a:rPr lang="en-US" sz="2400" dirty="0"/>
              <a:t>̀ </a:t>
            </a:r>
            <a:r>
              <a:rPr lang="en-US" sz="2400" dirty="0" err="1"/>
              <a:t>trơ</a:t>
            </a:r>
            <a:r>
              <a:rPr lang="en-US" sz="2400" dirty="0"/>
              <a:t>̉ </a:t>
            </a:r>
            <a:r>
              <a:rPr lang="en-US" sz="2400" dirty="0" err="1"/>
              <a:t>lại</a:t>
            </a:r>
            <a:r>
              <a:rPr lang="en-US" sz="2400" dirty="0"/>
              <a:t> </a:t>
            </a:r>
            <a:r>
              <a:rPr lang="en-US" sz="2400" dirty="0" err="1"/>
              <a:t>với</a:t>
            </a:r>
            <a:r>
              <a:rPr lang="en-US" sz="2400" dirty="0"/>
              <a:t> </a:t>
            </a:r>
            <a:r>
              <a:rPr lang="en-US" sz="2400" dirty="0" err="1"/>
              <a:t>cuộc</a:t>
            </a:r>
            <a:r>
              <a:rPr lang="en-US" sz="2400" dirty="0"/>
              <a:t> </a:t>
            </a:r>
            <a:r>
              <a:rPr lang="en-US" sz="2400" dirty="0" err="1"/>
              <a:t>sống</a:t>
            </a:r>
            <a:r>
              <a:rPr lang="en-US" sz="2400" dirty="0"/>
              <a:t> </a:t>
            </a:r>
            <a:r>
              <a:rPr lang="en-US" sz="2400" dirty="0" err="1"/>
              <a:t>thường</a:t>
            </a:r>
            <a:r>
              <a:rPr lang="en-US" sz="2400" dirty="0"/>
              <a:t> </a:t>
            </a:r>
            <a:r>
              <a:rPr lang="en-US" sz="2400" dirty="0" err="1"/>
              <a:t>ngày</a:t>
            </a:r>
            <a:r>
              <a:rPr lang="en-US" sz="2400" dirty="0"/>
              <a:t>.</a:t>
            </a:r>
          </a:p>
        </p:txBody>
      </p:sp>
    </p:spTree>
    <p:extLst>
      <p:ext uri="{BB962C8B-B14F-4D97-AF65-F5344CB8AC3E}">
        <p14:creationId xmlns:p14="http://schemas.microsoft.com/office/powerpoint/2010/main" val="3126077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33439-70E2-2D98-F5E1-A011A66959F2}"/>
              </a:ext>
            </a:extLst>
          </p:cNvPr>
          <p:cNvSpPr>
            <a:spLocks noGrp="1"/>
          </p:cNvSpPr>
          <p:nvPr>
            <p:ph type="title"/>
          </p:nvPr>
        </p:nvSpPr>
        <p:spPr/>
        <p:txBody>
          <a:bodyPr/>
          <a:lstStyle/>
          <a:p>
            <a:r>
              <a:rPr lang="en-US" sz="4400" dirty="0">
                <a:latin typeface="+mj-lt"/>
                <a:cs typeface="Calibri" panose="020F0502020204030204" pitchFamily="34" charset="0"/>
              </a:rPr>
              <a:t>TÀI LIỆU THAM KHẢO</a:t>
            </a:r>
          </a:p>
        </p:txBody>
      </p:sp>
      <p:sp>
        <p:nvSpPr>
          <p:cNvPr id="6" name="Hộp Văn bản 5">
            <a:extLst>
              <a:ext uri="{FF2B5EF4-FFF2-40B4-BE49-F238E27FC236}">
                <a16:creationId xmlns:a16="http://schemas.microsoft.com/office/drawing/2014/main" id="{DC8557C1-973B-077F-CF8B-732B762D444A}"/>
              </a:ext>
            </a:extLst>
          </p:cNvPr>
          <p:cNvSpPr txBox="1"/>
          <p:nvPr/>
        </p:nvSpPr>
        <p:spPr>
          <a:xfrm>
            <a:off x="896829" y="1759432"/>
            <a:ext cx="10227320"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solidFill>
                  <a:srgbClr val="FFCE5A"/>
                </a:solidFill>
              </a:rPr>
              <a:t>Bệnh học ngoại khoa tiêu hóa, Bộ môn Ngoại, Đại học Y dược TP.HCM (2021)</a:t>
            </a:r>
          </a:p>
          <a:p>
            <a:pPr marL="285750" indent="-285750">
              <a:lnSpc>
                <a:spcPct val="150000"/>
              </a:lnSpc>
              <a:buFont typeface="Arial" panose="020B0604020202020204" pitchFamily="34" charset="0"/>
              <a:buChar char="•"/>
            </a:pPr>
            <a:r>
              <a:rPr lang="vi-VN" dirty="0">
                <a:solidFill>
                  <a:srgbClr val="FFCE5A"/>
                </a:solidFill>
              </a:rPr>
              <a:t>Cấp cứu ngoại tiêu hóa, Bộ môn Ngoại, Đại học Y dược TPHCM (2020)</a:t>
            </a:r>
          </a:p>
          <a:p>
            <a:pPr marL="285750" indent="-285750">
              <a:lnSpc>
                <a:spcPct val="150000"/>
              </a:lnSpc>
              <a:buFont typeface="Arial" panose="020B0604020202020204" pitchFamily="34" charset="0"/>
              <a:buChar char="•"/>
            </a:pPr>
            <a:r>
              <a:rPr lang="vi-VN" dirty="0">
                <a:solidFill>
                  <a:srgbClr val="FFCE5A"/>
                </a:solidFill>
              </a:rPr>
              <a:t>Bài giảng sỏi túi mật, TS.</a:t>
            </a:r>
            <a:r>
              <a:rPr lang="en-US" dirty="0">
                <a:solidFill>
                  <a:srgbClr val="FFCE5A"/>
                </a:solidFill>
              </a:rPr>
              <a:t> </a:t>
            </a:r>
            <a:r>
              <a:rPr lang="vi-VN" dirty="0">
                <a:solidFill>
                  <a:srgbClr val="FFCE5A"/>
                </a:solidFill>
              </a:rPr>
              <a:t>BS Lê Quan Anh Tuấn, BS Vũ Quang Hưng, BS Trần hồ</a:t>
            </a:r>
            <a:endParaRPr lang="en-US" dirty="0">
              <a:solidFill>
                <a:srgbClr val="FFCE5A"/>
              </a:solidFill>
            </a:endParaRPr>
          </a:p>
          <a:p>
            <a:pPr marL="285750" indent="-285750">
              <a:lnSpc>
                <a:spcPct val="150000"/>
              </a:lnSpc>
              <a:buFont typeface="Arial" panose="020B0604020202020204" pitchFamily="34" charset="0"/>
              <a:buChar char="•"/>
            </a:pPr>
            <a:r>
              <a:rPr lang="en-US" dirty="0">
                <a:solidFill>
                  <a:srgbClr val="FFCE5A"/>
                </a:solidFill>
              </a:rPr>
              <a:t>Acute cholecystitis causes, symptoms, diagnosis, treatment &amp; pathology - Osmosis</a:t>
            </a:r>
          </a:p>
          <a:p>
            <a:pPr marL="285750" indent="-285750">
              <a:lnSpc>
                <a:spcPct val="150000"/>
              </a:lnSpc>
              <a:buFont typeface="Arial" panose="020B0604020202020204" pitchFamily="34" charset="0"/>
              <a:buChar char="•"/>
            </a:pPr>
            <a:r>
              <a:rPr lang="en-US" dirty="0">
                <a:solidFill>
                  <a:srgbClr val="FFCE5A"/>
                </a:solidFill>
              </a:rPr>
              <a:t>Overview of gallstone disease in adults – </a:t>
            </a:r>
            <a:r>
              <a:rPr lang="en-US" dirty="0" err="1">
                <a:solidFill>
                  <a:srgbClr val="FFCE5A"/>
                </a:solidFill>
              </a:rPr>
              <a:t>Uptodate</a:t>
            </a:r>
            <a:r>
              <a:rPr lang="en-US" dirty="0">
                <a:solidFill>
                  <a:srgbClr val="FFCE5A"/>
                </a:solidFill>
              </a:rPr>
              <a:t> 2022</a:t>
            </a:r>
          </a:p>
          <a:p>
            <a:pPr marL="285750" indent="-285750">
              <a:lnSpc>
                <a:spcPct val="150000"/>
              </a:lnSpc>
              <a:buFont typeface="Arial" panose="020B0604020202020204" pitchFamily="34" charset="0"/>
              <a:buChar char="•"/>
            </a:pPr>
            <a:r>
              <a:rPr lang="en-US" dirty="0">
                <a:solidFill>
                  <a:srgbClr val="FFCE5A"/>
                </a:solidFill>
              </a:rPr>
              <a:t>Overview of gallstone disease in adults – </a:t>
            </a:r>
            <a:r>
              <a:rPr lang="en-US" dirty="0" err="1">
                <a:solidFill>
                  <a:srgbClr val="FFCE5A"/>
                </a:solidFill>
              </a:rPr>
              <a:t>Uptodate</a:t>
            </a:r>
            <a:r>
              <a:rPr lang="en-US" dirty="0">
                <a:solidFill>
                  <a:srgbClr val="FFCE5A"/>
                </a:solidFill>
              </a:rPr>
              <a:t> 2022</a:t>
            </a:r>
          </a:p>
          <a:p>
            <a:pPr marL="285750" indent="-285750">
              <a:lnSpc>
                <a:spcPct val="150000"/>
              </a:lnSpc>
              <a:buFont typeface="Arial" panose="020B0604020202020204" pitchFamily="34" charset="0"/>
              <a:buChar char="•"/>
            </a:pPr>
            <a:r>
              <a:rPr lang="en-US" dirty="0">
                <a:solidFill>
                  <a:srgbClr val="FFCE5A"/>
                </a:solidFill>
              </a:rPr>
              <a:t>Treatment of acute calculous cholecystitis – </a:t>
            </a:r>
            <a:r>
              <a:rPr lang="en-US" dirty="0" err="1">
                <a:solidFill>
                  <a:srgbClr val="FFCE5A"/>
                </a:solidFill>
              </a:rPr>
              <a:t>Uptodate</a:t>
            </a:r>
            <a:r>
              <a:rPr lang="en-US" dirty="0">
                <a:solidFill>
                  <a:srgbClr val="FFCE5A"/>
                </a:solidFill>
              </a:rPr>
              <a:t> 2022</a:t>
            </a:r>
            <a:endParaRPr lang="vi-VN" dirty="0">
              <a:solidFill>
                <a:srgbClr val="FFCE5A"/>
              </a:solidFill>
            </a:endParaRPr>
          </a:p>
        </p:txBody>
      </p:sp>
    </p:spTree>
    <p:extLst>
      <p:ext uri="{BB962C8B-B14F-4D97-AF65-F5344CB8AC3E}">
        <p14:creationId xmlns:p14="http://schemas.microsoft.com/office/powerpoint/2010/main" val="15985564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FFCC652-C2ED-C171-6FCE-FD32F43CAC47}"/>
              </a:ext>
            </a:extLst>
          </p:cNvPr>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0" y="0"/>
            <a:ext cx="12192000" cy="6858000"/>
          </a:xfrm>
          <a:prstGeom prst="rect">
            <a:avLst/>
          </a:prstGeom>
          <a:solidFill>
            <a:srgbClr val="FFFFFF"/>
          </a:solidFill>
        </p:spPr>
      </p:pic>
    </p:spTree>
    <p:extLst>
      <p:ext uri="{BB962C8B-B14F-4D97-AF65-F5344CB8AC3E}">
        <p14:creationId xmlns:p14="http://schemas.microsoft.com/office/powerpoint/2010/main" val="1318119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6E28-CD09-B6E2-A1A2-5C8B5F383F9F}"/>
              </a:ext>
            </a:extLst>
          </p:cNvPr>
          <p:cNvSpPr>
            <a:spLocks noGrp="1"/>
          </p:cNvSpPr>
          <p:nvPr>
            <p:ph type="title"/>
          </p:nvPr>
        </p:nvSpPr>
        <p:spPr/>
        <p:txBody>
          <a:bodyPr/>
          <a:lstStyle/>
          <a:p>
            <a:r>
              <a:rPr lang="en-US"/>
              <a:t>LÂM SÀNG</a:t>
            </a:r>
          </a:p>
        </p:txBody>
      </p:sp>
      <p:sp>
        <p:nvSpPr>
          <p:cNvPr id="3" name="Content Placeholder 2">
            <a:extLst>
              <a:ext uri="{FF2B5EF4-FFF2-40B4-BE49-F238E27FC236}">
                <a16:creationId xmlns:a16="http://schemas.microsoft.com/office/drawing/2014/main" id="{4B24B625-A64C-3443-0307-E74A41262E9E}"/>
              </a:ext>
            </a:extLst>
          </p:cNvPr>
          <p:cNvSpPr>
            <a:spLocks noGrp="1"/>
          </p:cNvSpPr>
          <p:nvPr>
            <p:ph idx="1"/>
          </p:nvPr>
        </p:nvSpPr>
        <p:spPr>
          <a:xfrm>
            <a:off x="838200" y="1488000"/>
            <a:ext cx="10934700" cy="4351338"/>
          </a:xfrm>
        </p:spPr>
        <p:txBody>
          <a:bodyPr>
            <a:normAutofit/>
          </a:bodyPr>
          <a:lstStyle/>
          <a:p>
            <a:r>
              <a:rPr lang="vi-VN" dirty="0"/>
              <a:t>Phần lớn không có triệu chứng, phát hiện tình cờ qua siêu âm</a:t>
            </a:r>
            <a:endParaRPr lang="en-US" dirty="0"/>
          </a:p>
          <a:p>
            <a:r>
              <a:rPr lang="vi-VN" dirty="0"/>
              <a:t>Khi sỏi kẹt tại </a:t>
            </a:r>
            <a:r>
              <a:rPr lang="en-US" dirty="0" err="1"/>
              <a:t>phễu</a:t>
            </a:r>
            <a:r>
              <a:rPr lang="vi-VN" dirty="0"/>
              <a:t> hay cổ ống túi mật ⇨ “cơn đau quặn mật”</a:t>
            </a:r>
          </a:p>
        </p:txBody>
      </p:sp>
      <p:graphicFrame>
        <p:nvGraphicFramePr>
          <p:cNvPr id="5" name="Table 2">
            <a:extLst>
              <a:ext uri="{FF2B5EF4-FFF2-40B4-BE49-F238E27FC236}">
                <a16:creationId xmlns:a16="http://schemas.microsoft.com/office/drawing/2014/main" id="{459F566E-148C-044D-CBD2-67950FEFAEF0}"/>
              </a:ext>
            </a:extLst>
          </p:cNvPr>
          <p:cNvGraphicFramePr>
            <a:graphicFrameLocks noGrp="1"/>
          </p:cNvGraphicFramePr>
          <p:nvPr>
            <p:extLst>
              <p:ext uri="{D42A27DB-BD31-4B8C-83A1-F6EECF244321}">
                <p14:modId xmlns:p14="http://schemas.microsoft.com/office/powerpoint/2010/main" val="552681136"/>
              </p:ext>
            </p:extLst>
          </p:nvPr>
        </p:nvGraphicFramePr>
        <p:xfrm>
          <a:off x="2040298" y="3021642"/>
          <a:ext cx="3649834" cy="3647898"/>
        </p:xfrm>
        <a:graphic>
          <a:graphicData uri="http://schemas.openxmlformats.org/drawingml/2006/table">
            <a:tbl>
              <a:tblPr firstRow="1" bandRow="1">
                <a:tableStyleId>{93296810-A885-4BE3-A3E7-6D5BEEA58F35}</a:tableStyleId>
              </a:tblPr>
              <a:tblGrid>
                <a:gridCol w="3649834">
                  <a:extLst>
                    <a:ext uri="{9D8B030D-6E8A-4147-A177-3AD203B41FA5}">
                      <a16:colId xmlns:a16="http://schemas.microsoft.com/office/drawing/2014/main" val="3933800270"/>
                    </a:ext>
                  </a:extLst>
                </a:gridCol>
              </a:tblGrid>
              <a:tr h="405322">
                <a:tc>
                  <a:txBody>
                    <a:bodyPr/>
                    <a:lstStyle/>
                    <a:p>
                      <a:pPr algn="ctr"/>
                      <a:r>
                        <a:rPr lang="en-US" sz="1600" err="1">
                          <a:latin typeface="+mj-lt"/>
                          <a:cs typeface="Calibri" panose="020F0502020204030204" pitchFamily="34" charset="0"/>
                        </a:rPr>
                        <a:t>Cơn</a:t>
                      </a:r>
                      <a:r>
                        <a:rPr lang="en-US" sz="1600">
                          <a:latin typeface="+mj-lt"/>
                          <a:cs typeface="Calibri" panose="020F0502020204030204" pitchFamily="34" charset="0"/>
                        </a:rPr>
                        <a:t> </a:t>
                      </a:r>
                      <a:r>
                        <a:rPr lang="en-US" sz="1600" err="1">
                          <a:latin typeface="+mj-lt"/>
                          <a:cs typeface="Calibri" panose="020F0502020204030204" pitchFamily="34" charset="0"/>
                        </a:rPr>
                        <a:t>đau</a:t>
                      </a:r>
                      <a:r>
                        <a:rPr lang="en-US" sz="1600">
                          <a:latin typeface="+mj-lt"/>
                          <a:cs typeface="Calibri" panose="020F0502020204030204" pitchFamily="34" charset="0"/>
                        </a:rPr>
                        <a:t> </a:t>
                      </a:r>
                      <a:r>
                        <a:rPr lang="en-US" sz="1600" err="1">
                          <a:latin typeface="+mj-lt"/>
                          <a:cs typeface="Calibri" panose="020F0502020204030204" pitchFamily="34" charset="0"/>
                        </a:rPr>
                        <a:t>quặn</a:t>
                      </a:r>
                      <a:r>
                        <a:rPr lang="en-US" sz="1600">
                          <a:latin typeface="+mj-lt"/>
                          <a:cs typeface="Calibri" panose="020F0502020204030204" pitchFamily="34" charset="0"/>
                        </a:rPr>
                        <a:t> </a:t>
                      </a:r>
                      <a:r>
                        <a:rPr lang="en-US" sz="1600" err="1">
                          <a:latin typeface="+mj-lt"/>
                          <a:cs typeface="Calibri" panose="020F0502020204030204" pitchFamily="34" charset="0"/>
                        </a:rPr>
                        <a:t>mật</a:t>
                      </a:r>
                      <a:endParaRPr lang="en-US" sz="1600">
                        <a:latin typeface="+mj-lt"/>
                        <a:cs typeface="Calibri" panose="020F0502020204030204" pitchFamily="34" charset="0"/>
                      </a:endParaRPr>
                    </a:p>
                  </a:txBody>
                  <a:tcPr/>
                </a:tc>
                <a:extLst>
                  <a:ext uri="{0D108BD9-81ED-4DB2-BD59-A6C34878D82A}">
                    <a16:rowId xmlns:a16="http://schemas.microsoft.com/office/drawing/2014/main" val="2314206194"/>
                  </a:ext>
                </a:extLst>
              </a:tr>
              <a:tr h="405322">
                <a:tc>
                  <a:txBody>
                    <a:bodyPr/>
                    <a:lstStyle/>
                    <a:p>
                      <a:r>
                        <a:rPr lang="en-US" sz="1600">
                          <a:latin typeface="+mj-lt"/>
                          <a:cs typeface="Calibri" panose="020F0502020204030204" pitchFamily="34" charset="0"/>
                        </a:rPr>
                        <a:t>S: hạ </a:t>
                      </a:r>
                      <a:r>
                        <a:rPr lang="en-US" sz="1600" err="1">
                          <a:latin typeface="+mj-lt"/>
                          <a:cs typeface="Calibri" panose="020F0502020204030204" pitchFamily="34" charset="0"/>
                        </a:rPr>
                        <a:t>sườn</a:t>
                      </a:r>
                      <a:r>
                        <a:rPr lang="en-US" sz="1600">
                          <a:latin typeface="+mj-lt"/>
                          <a:cs typeface="Calibri" panose="020F0502020204030204" pitchFamily="34" charset="0"/>
                        </a:rPr>
                        <a:t> </a:t>
                      </a:r>
                      <a:r>
                        <a:rPr lang="en-US" sz="1600" err="1">
                          <a:latin typeface="+mj-lt"/>
                          <a:cs typeface="Calibri" panose="020F0502020204030204" pitchFamily="34" charset="0"/>
                        </a:rPr>
                        <a:t>phải</a:t>
                      </a:r>
                      <a:r>
                        <a:rPr lang="en-US" sz="1600">
                          <a:latin typeface="+mj-lt"/>
                          <a:cs typeface="Calibri" panose="020F0502020204030204" pitchFamily="34" charset="0"/>
                        </a:rPr>
                        <a:t> </a:t>
                      </a:r>
                      <a:r>
                        <a:rPr lang="en-US" sz="1600" err="1">
                          <a:latin typeface="+mj-lt"/>
                          <a:cs typeface="Calibri" panose="020F0502020204030204" pitchFamily="34" charset="0"/>
                        </a:rPr>
                        <a:t>hoặc</a:t>
                      </a:r>
                      <a:r>
                        <a:rPr lang="en-US" sz="1600">
                          <a:latin typeface="+mj-lt"/>
                          <a:cs typeface="Calibri" panose="020F0502020204030204" pitchFamily="34" charset="0"/>
                        </a:rPr>
                        <a:t> </a:t>
                      </a:r>
                      <a:r>
                        <a:rPr lang="en-US" sz="1600" err="1">
                          <a:latin typeface="+mj-lt"/>
                          <a:cs typeface="Calibri" panose="020F0502020204030204" pitchFamily="34" charset="0"/>
                        </a:rPr>
                        <a:t>thượng</a:t>
                      </a:r>
                      <a:r>
                        <a:rPr lang="en-US" sz="1600">
                          <a:latin typeface="+mj-lt"/>
                          <a:cs typeface="Calibri" panose="020F0502020204030204" pitchFamily="34" charset="0"/>
                        </a:rPr>
                        <a:t> vị</a:t>
                      </a:r>
                    </a:p>
                  </a:txBody>
                  <a:tcPr/>
                </a:tc>
                <a:extLst>
                  <a:ext uri="{0D108BD9-81ED-4DB2-BD59-A6C34878D82A}">
                    <a16:rowId xmlns:a16="http://schemas.microsoft.com/office/drawing/2014/main" val="1046838083"/>
                  </a:ext>
                </a:extLst>
              </a:tr>
              <a:tr h="405322">
                <a:tc>
                  <a:txBody>
                    <a:bodyPr/>
                    <a:lstStyle/>
                    <a:p>
                      <a:r>
                        <a:rPr lang="en-US" sz="1600">
                          <a:latin typeface="+mj-lt"/>
                          <a:cs typeface="Calibri" panose="020F0502020204030204" pitchFamily="34" charset="0"/>
                        </a:rPr>
                        <a:t>O: </a:t>
                      </a:r>
                      <a:r>
                        <a:rPr lang="en-US" sz="1600" err="1">
                          <a:latin typeface="+mj-lt"/>
                          <a:cs typeface="Calibri" panose="020F0502020204030204" pitchFamily="34" charset="0"/>
                        </a:rPr>
                        <a:t>sau</a:t>
                      </a:r>
                      <a:r>
                        <a:rPr lang="en-US" sz="1600">
                          <a:latin typeface="+mj-lt"/>
                          <a:cs typeface="Calibri" panose="020F0502020204030204" pitchFamily="34" charset="0"/>
                        </a:rPr>
                        <a:t> </a:t>
                      </a:r>
                      <a:r>
                        <a:rPr lang="en-US" sz="1600" err="1">
                          <a:latin typeface="+mj-lt"/>
                          <a:cs typeface="Calibri" panose="020F0502020204030204" pitchFamily="34" charset="0"/>
                        </a:rPr>
                        <a:t>khi</a:t>
                      </a:r>
                      <a:r>
                        <a:rPr lang="en-US" sz="1600">
                          <a:latin typeface="+mj-lt"/>
                          <a:cs typeface="Calibri" panose="020F0502020204030204" pitchFamily="34" charset="0"/>
                        </a:rPr>
                        <a:t> </a:t>
                      </a:r>
                      <a:r>
                        <a:rPr lang="en-US" sz="1600" err="1">
                          <a:latin typeface="+mj-lt"/>
                          <a:cs typeface="Calibri" panose="020F0502020204030204" pitchFamily="34" charset="0"/>
                        </a:rPr>
                        <a:t>ăn</a:t>
                      </a:r>
                      <a:r>
                        <a:rPr lang="en-US" sz="1600">
                          <a:latin typeface="+mj-lt"/>
                          <a:cs typeface="Calibri" panose="020F0502020204030204" pitchFamily="34" charset="0"/>
                        </a:rPr>
                        <a:t> </a:t>
                      </a:r>
                      <a:r>
                        <a:rPr lang="en-US" sz="1600" err="1">
                          <a:latin typeface="+mj-lt"/>
                          <a:cs typeface="Calibri" panose="020F0502020204030204" pitchFamily="34" charset="0"/>
                        </a:rPr>
                        <a:t>hoặc</a:t>
                      </a:r>
                      <a:r>
                        <a:rPr lang="en-US" sz="1600">
                          <a:latin typeface="+mj-lt"/>
                          <a:cs typeface="Calibri" panose="020F0502020204030204" pitchFamily="34" charset="0"/>
                        </a:rPr>
                        <a:t> </a:t>
                      </a:r>
                      <a:r>
                        <a:rPr lang="en-US" sz="1600" err="1">
                          <a:latin typeface="+mj-lt"/>
                          <a:cs typeface="Calibri" panose="020F0502020204030204" pitchFamily="34" charset="0"/>
                        </a:rPr>
                        <a:t>vê</a:t>
                      </a:r>
                      <a:r>
                        <a:rPr lang="en-US" sz="1600">
                          <a:latin typeface="+mj-lt"/>
                          <a:cs typeface="Calibri" panose="020F0502020204030204" pitchFamily="34" charset="0"/>
                        </a:rPr>
                        <a:t>̀ </a:t>
                      </a:r>
                      <a:r>
                        <a:rPr lang="en-US" sz="1600" err="1">
                          <a:latin typeface="+mj-lt"/>
                          <a:cs typeface="Calibri" panose="020F0502020204030204" pitchFamily="34" charset="0"/>
                        </a:rPr>
                        <a:t>đêm</a:t>
                      </a:r>
                      <a:endParaRPr lang="en-US" sz="1600">
                        <a:latin typeface="+mj-lt"/>
                        <a:cs typeface="Calibri" panose="020F0502020204030204" pitchFamily="34" charset="0"/>
                      </a:endParaRPr>
                    </a:p>
                  </a:txBody>
                  <a:tcPr/>
                </a:tc>
                <a:extLst>
                  <a:ext uri="{0D108BD9-81ED-4DB2-BD59-A6C34878D82A}">
                    <a16:rowId xmlns:a16="http://schemas.microsoft.com/office/drawing/2014/main" val="519671337"/>
                  </a:ext>
                </a:extLst>
              </a:tr>
              <a:tr h="405322">
                <a:tc>
                  <a:txBody>
                    <a:bodyPr/>
                    <a:lstStyle/>
                    <a:p>
                      <a:r>
                        <a:rPr lang="en-US" sz="1600">
                          <a:latin typeface="+mj-lt"/>
                          <a:cs typeface="Calibri" panose="020F0502020204030204" pitchFamily="34" charset="0"/>
                        </a:rPr>
                        <a:t>C: </a:t>
                      </a:r>
                      <a:r>
                        <a:rPr lang="en-US" sz="1600" err="1">
                          <a:latin typeface="+mj-lt"/>
                          <a:cs typeface="Calibri" panose="020F0502020204030204" pitchFamily="34" charset="0"/>
                        </a:rPr>
                        <a:t>đau</a:t>
                      </a:r>
                      <a:r>
                        <a:rPr lang="en-US" sz="1600">
                          <a:latin typeface="+mj-lt"/>
                          <a:cs typeface="Calibri" panose="020F0502020204030204" pitchFamily="34" charset="0"/>
                        </a:rPr>
                        <a:t> </a:t>
                      </a:r>
                      <a:r>
                        <a:rPr lang="en-US" sz="1600" err="1">
                          <a:latin typeface="+mj-lt"/>
                          <a:cs typeface="Calibri" panose="020F0502020204030204" pitchFamily="34" charset="0"/>
                        </a:rPr>
                        <a:t>quặn</a:t>
                      </a:r>
                      <a:endParaRPr lang="en-US" sz="1600">
                        <a:latin typeface="+mj-lt"/>
                        <a:cs typeface="Calibri" panose="020F0502020204030204" pitchFamily="34" charset="0"/>
                      </a:endParaRPr>
                    </a:p>
                  </a:txBody>
                  <a:tcPr/>
                </a:tc>
                <a:extLst>
                  <a:ext uri="{0D108BD9-81ED-4DB2-BD59-A6C34878D82A}">
                    <a16:rowId xmlns:a16="http://schemas.microsoft.com/office/drawing/2014/main" val="4127823156"/>
                  </a:ext>
                </a:extLst>
              </a:tr>
              <a:tr h="405322">
                <a:tc>
                  <a:txBody>
                    <a:bodyPr/>
                    <a:lstStyle/>
                    <a:p>
                      <a:r>
                        <a:rPr lang="en-US" sz="1600">
                          <a:latin typeface="+mj-lt"/>
                          <a:cs typeface="Calibri" panose="020F0502020204030204" pitchFamily="34" charset="0"/>
                        </a:rPr>
                        <a:t>R: </a:t>
                      </a:r>
                      <a:r>
                        <a:rPr lang="en-US" sz="1600" err="1">
                          <a:latin typeface="+mj-lt"/>
                          <a:cs typeface="Calibri" panose="020F0502020204030204" pitchFamily="34" charset="0"/>
                        </a:rPr>
                        <a:t>sau</a:t>
                      </a:r>
                      <a:r>
                        <a:rPr lang="en-US" sz="1600">
                          <a:latin typeface="+mj-lt"/>
                          <a:cs typeface="Calibri" panose="020F0502020204030204" pitchFamily="34" charset="0"/>
                        </a:rPr>
                        <a:t> </a:t>
                      </a:r>
                      <a:r>
                        <a:rPr lang="en-US" sz="1600" err="1">
                          <a:latin typeface="+mj-lt"/>
                          <a:cs typeface="Calibri" panose="020F0502020204030204" pitchFamily="34" charset="0"/>
                        </a:rPr>
                        <a:t>lưng</a:t>
                      </a:r>
                      <a:r>
                        <a:rPr lang="en-US" sz="1600">
                          <a:latin typeface="+mj-lt"/>
                          <a:cs typeface="Calibri" panose="020F0502020204030204" pitchFamily="34" charset="0"/>
                        </a:rPr>
                        <a:t>, </a:t>
                      </a:r>
                      <a:r>
                        <a:rPr lang="en-US" sz="1600" err="1">
                          <a:latin typeface="+mj-lt"/>
                          <a:cs typeface="Calibri" panose="020F0502020204030204" pitchFamily="34" charset="0"/>
                        </a:rPr>
                        <a:t>vai</a:t>
                      </a:r>
                      <a:r>
                        <a:rPr lang="en-US" sz="1600">
                          <a:latin typeface="+mj-lt"/>
                          <a:cs typeface="Calibri" panose="020F0502020204030204" pitchFamily="34" charset="0"/>
                        </a:rPr>
                        <a:t> </a:t>
                      </a:r>
                      <a:r>
                        <a:rPr lang="en-US" sz="1600" err="1">
                          <a:latin typeface="+mj-lt"/>
                          <a:cs typeface="Calibri" panose="020F0502020204030204" pitchFamily="34" charset="0"/>
                        </a:rPr>
                        <a:t>phải</a:t>
                      </a:r>
                      <a:endParaRPr lang="en-US" sz="1600">
                        <a:latin typeface="+mj-lt"/>
                        <a:cs typeface="Calibri" panose="020F0502020204030204" pitchFamily="34" charset="0"/>
                      </a:endParaRPr>
                    </a:p>
                  </a:txBody>
                  <a:tcPr/>
                </a:tc>
                <a:extLst>
                  <a:ext uri="{0D108BD9-81ED-4DB2-BD59-A6C34878D82A}">
                    <a16:rowId xmlns:a16="http://schemas.microsoft.com/office/drawing/2014/main" val="3161136296"/>
                  </a:ext>
                </a:extLst>
              </a:tr>
              <a:tr h="405322">
                <a:tc>
                  <a:txBody>
                    <a:bodyPr/>
                    <a:lstStyle/>
                    <a:p>
                      <a:r>
                        <a:rPr lang="en-US" sz="1600">
                          <a:latin typeface="+mj-lt"/>
                          <a:cs typeface="Calibri" panose="020F0502020204030204" pitchFamily="34" charset="0"/>
                        </a:rPr>
                        <a:t>A: </a:t>
                      </a:r>
                      <a:r>
                        <a:rPr lang="en-US" sz="1600" err="1">
                          <a:latin typeface="+mj-lt"/>
                          <a:cs typeface="Calibri" panose="020F0502020204030204" pitchFamily="34" charset="0"/>
                        </a:rPr>
                        <a:t>kèm</a:t>
                      </a:r>
                      <a:r>
                        <a:rPr lang="en-US" sz="1600">
                          <a:latin typeface="+mj-lt"/>
                          <a:cs typeface="Calibri" panose="020F0502020204030204" pitchFamily="34" charset="0"/>
                        </a:rPr>
                        <a:t> </a:t>
                      </a:r>
                      <a:r>
                        <a:rPr lang="en-US" sz="1600" err="1">
                          <a:latin typeface="+mj-lt"/>
                          <a:cs typeface="Calibri" panose="020F0502020204030204" pitchFamily="34" charset="0"/>
                        </a:rPr>
                        <a:t>đô</a:t>
                      </a:r>
                      <a:r>
                        <a:rPr lang="en-US" sz="1600">
                          <a:latin typeface="+mj-lt"/>
                          <a:cs typeface="Calibri" panose="020F0502020204030204" pitchFamily="34" charset="0"/>
                        </a:rPr>
                        <a:t>̉ </a:t>
                      </a:r>
                      <a:r>
                        <a:rPr lang="en-US" sz="1600" err="1">
                          <a:latin typeface="+mj-lt"/>
                          <a:cs typeface="Calibri" panose="020F0502020204030204" pitchFamily="34" charset="0"/>
                        </a:rPr>
                        <a:t>mô</a:t>
                      </a:r>
                      <a:r>
                        <a:rPr lang="en-US" sz="1600">
                          <a:latin typeface="+mj-lt"/>
                          <a:cs typeface="Calibri" panose="020F0502020204030204" pitchFamily="34" charset="0"/>
                        </a:rPr>
                        <a:t>̀ </a:t>
                      </a:r>
                      <a:r>
                        <a:rPr lang="en-US" sz="1600" err="1">
                          <a:latin typeface="+mj-lt"/>
                          <a:cs typeface="Calibri" panose="020F0502020204030204" pitchFamily="34" charset="0"/>
                        </a:rPr>
                        <a:t>hôi</a:t>
                      </a:r>
                      <a:r>
                        <a:rPr lang="en-US" sz="1600">
                          <a:latin typeface="+mj-lt"/>
                          <a:cs typeface="Calibri" panose="020F0502020204030204" pitchFamily="34" charset="0"/>
                        </a:rPr>
                        <a:t>, </a:t>
                      </a:r>
                      <a:r>
                        <a:rPr lang="en-US" sz="1600" err="1">
                          <a:latin typeface="+mj-lt"/>
                          <a:cs typeface="Calibri" panose="020F0502020204030204" pitchFamily="34" charset="0"/>
                        </a:rPr>
                        <a:t>buồn</a:t>
                      </a:r>
                      <a:r>
                        <a:rPr lang="en-US" sz="1600">
                          <a:latin typeface="+mj-lt"/>
                          <a:cs typeface="Calibri" panose="020F0502020204030204" pitchFamily="34" charset="0"/>
                        </a:rPr>
                        <a:t> </a:t>
                      </a:r>
                      <a:r>
                        <a:rPr lang="en-US" sz="1600" err="1">
                          <a:latin typeface="+mj-lt"/>
                          <a:cs typeface="Calibri" panose="020F0502020204030204" pitchFamily="34" charset="0"/>
                        </a:rPr>
                        <a:t>nôn</a:t>
                      </a:r>
                      <a:r>
                        <a:rPr lang="en-US" sz="1600">
                          <a:latin typeface="+mj-lt"/>
                          <a:cs typeface="Calibri" panose="020F0502020204030204" pitchFamily="34" charset="0"/>
                        </a:rPr>
                        <a:t>, </a:t>
                      </a:r>
                      <a:r>
                        <a:rPr lang="en-US" sz="1600" err="1">
                          <a:latin typeface="+mj-lt"/>
                          <a:cs typeface="Calibri" panose="020F0502020204030204" pitchFamily="34" charset="0"/>
                        </a:rPr>
                        <a:t>nôn</a:t>
                      </a:r>
                      <a:endParaRPr lang="en-US" sz="1600">
                        <a:latin typeface="+mj-lt"/>
                        <a:cs typeface="Calibri" panose="020F0502020204030204" pitchFamily="34" charset="0"/>
                      </a:endParaRPr>
                    </a:p>
                  </a:txBody>
                  <a:tcPr/>
                </a:tc>
                <a:extLst>
                  <a:ext uri="{0D108BD9-81ED-4DB2-BD59-A6C34878D82A}">
                    <a16:rowId xmlns:a16="http://schemas.microsoft.com/office/drawing/2014/main" val="2994939587"/>
                  </a:ext>
                </a:extLst>
              </a:tr>
              <a:tr h="405322">
                <a:tc>
                  <a:txBody>
                    <a:bodyPr/>
                    <a:lstStyle/>
                    <a:p>
                      <a:r>
                        <a:rPr lang="en-US" sz="1600">
                          <a:latin typeface="+mj-lt"/>
                          <a:cs typeface="Calibri" panose="020F0502020204030204" pitchFamily="34" charset="0"/>
                        </a:rPr>
                        <a:t>T: vài phút – 6 giờ</a:t>
                      </a:r>
                    </a:p>
                  </a:txBody>
                  <a:tcPr/>
                </a:tc>
                <a:extLst>
                  <a:ext uri="{0D108BD9-81ED-4DB2-BD59-A6C34878D82A}">
                    <a16:rowId xmlns:a16="http://schemas.microsoft.com/office/drawing/2014/main" val="797262530"/>
                  </a:ext>
                </a:extLst>
              </a:tr>
              <a:tr h="405322">
                <a:tc>
                  <a:txBody>
                    <a:bodyPr/>
                    <a:lstStyle/>
                    <a:p>
                      <a:r>
                        <a:rPr lang="en-US" sz="1600">
                          <a:latin typeface="+mj-lt"/>
                          <a:cs typeface="Calibri" panose="020F0502020204030204" pitchFamily="34" charset="0"/>
                        </a:rPr>
                        <a:t>E: </a:t>
                      </a:r>
                      <a:r>
                        <a:rPr lang="en-US" sz="1600" err="1">
                          <a:latin typeface="+mj-lt"/>
                          <a:cs typeface="Calibri" panose="020F0502020204030204" pitchFamily="34" charset="0"/>
                        </a:rPr>
                        <a:t>tăng</a:t>
                      </a:r>
                      <a:r>
                        <a:rPr lang="en-US" sz="1600">
                          <a:latin typeface="+mj-lt"/>
                          <a:cs typeface="Calibri" panose="020F0502020204030204" pitchFamily="34" charset="0"/>
                        </a:rPr>
                        <a:t> </a:t>
                      </a:r>
                      <a:r>
                        <a:rPr lang="en-US" sz="1600" err="1">
                          <a:latin typeface="+mj-lt"/>
                          <a:cs typeface="Calibri" panose="020F0502020204030204" pitchFamily="34" charset="0"/>
                        </a:rPr>
                        <a:t>đau</a:t>
                      </a:r>
                      <a:r>
                        <a:rPr lang="en-US" sz="1600">
                          <a:latin typeface="+mj-lt"/>
                          <a:cs typeface="Calibri" panose="020F0502020204030204" pitchFamily="34" charset="0"/>
                        </a:rPr>
                        <a:t> </a:t>
                      </a:r>
                      <a:r>
                        <a:rPr lang="en-US" sz="1600" err="1">
                          <a:latin typeface="+mj-lt"/>
                          <a:cs typeface="Calibri" panose="020F0502020204030204" pitchFamily="34" charset="0"/>
                        </a:rPr>
                        <a:t>sau</a:t>
                      </a:r>
                      <a:r>
                        <a:rPr lang="en-US" sz="1600">
                          <a:latin typeface="+mj-lt"/>
                          <a:cs typeface="Calibri" panose="020F0502020204030204" pitchFamily="34" charset="0"/>
                        </a:rPr>
                        <a:t> </a:t>
                      </a:r>
                      <a:r>
                        <a:rPr lang="en-US" sz="1600" err="1">
                          <a:latin typeface="+mj-lt"/>
                          <a:cs typeface="Calibri" panose="020F0502020204030204" pitchFamily="34" charset="0"/>
                        </a:rPr>
                        <a:t>ăn</a:t>
                      </a:r>
                      <a:endParaRPr lang="en-US" sz="1600">
                        <a:latin typeface="+mj-lt"/>
                        <a:cs typeface="Calibri" panose="020F0502020204030204" pitchFamily="34" charset="0"/>
                      </a:endParaRPr>
                    </a:p>
                  </a:txBody>
                  <a:tcPr/>
                </a:tc>
                <a:extLst>
                  <a:ext uri="{0D108BD9-81ED-4DB2-BD59-A6C34878D82A}">
                    <a16:rowId xmlns:a16="http://schemas.microsoft.com/office/drawing/2014/main" val="3183814716"/>
                  </a:ext>
                </a:extLst>
              </a:tr>
              <a:tr h="405322">
                <a:tc>
                  <a:txBody>
                    <a:bodyPr/>
                    <a:lstStyle/>
                    <a:p>
                      <a:r>
                        <a:rPr lang="en-US" sz="1600" dirty="0">
                          <a:latin typeface="+mj-lt"/>
                          <a:cs typeface="Calibri" panose="020F0502020204030204" pitchFamily="34" charset="0"/>
                        </a:rPr>
                        <a:t>S: </a:t>
                      </a:r>
                      <a:r>
                        <a:rPr lang="en-US" sz="1600" dirty="0" err="1">
                          <a:latin typeface="+mj-lt"/>
                          <a:cs typeface="Calibri" panose="020F0502020204030204" pitchFamily="34" charset="0"/>
                        </a:rPr>
                        <a:t>nhe</a:t>
                      </a:r>
                      <a:r>
                        <a:rPr lang="en-US" sz="1600" dirty="0">
                          <a:latin typeface="+mj-lt"/>
                          <a:cs typeface="Calibri" panose="020F0502020204030204" pitchFamily="34" charset="0"/>
                        </a:rPr>
                        <a:t>̣ </a:t>
                      </a:r>
                      <a:r>
                        <a:rPr lang="en-US" sz="1600" dirty="0" err="1">
                          <a:latin typeface="+mj-lt"/>
                          <a:cs typeface="Calibri" panose="020F0502020204030204" pitchFamily="34" charset="0"/>
                        </a:rPr>
                        <a:t>đến</a:t>
                      </a:r>
                      <a:r>
                        <a:rPr lang="en-US" sz="1600" dirty="0">
                          <a:latin typeface="+mj-lt"/>
                          <a:cs typeface="Calibri" panose="020F0502020204030204" pitchFamily="34" charset="0"/>
                        </a:rPr>
                        <a:t> </a:t>
                      </a:r>
                      <a:r>
                        <a:rPr lang="en-US" sz="1600" dirty="0" err="1">
                          <a:latin typeface="+mj-lt"/>
                          <a:cs typeface="Calibri" panose="020F0502020204030204" pitchFamily="34" charset="0"/>
                        </a:rPr>
                        <a:t>nặng</a:t>
                      </a:r>
                      <a:endParaRPr lang="en-US" sz="1600" dirty="0">
                        <a:latin typeface="+mj-lt"/>
                        <a:cs typeface="Calibri" panose="020F0502020204030204" pitchFamily="34" charset="0"/>
                      </a:endParaRPr>
                    </a:p>
                  </a:txBody>
                  <a:tcPr/>
                </a:tc>
                <a:extLst>
                  <a:ext uri="{0D108BD9-81ED-4DB2-BD59-A6C34878D82A}">
                    <a16:rowId xmlns:a16="http://schemas.microsoft.com/office/drawing/2014/main" val="2395844908"/>
                  </a:ext>
                </a:extLst>
              </a:tr>
            </a:tbl>
          </a:graphicData>
        </a:graphic>
      </p:graphicFrame>
      <p:pic>
        <p:nvPicPr>
          <p:cNvPr id="6" name="Picture 5">
            <a:extLst>
              <a:ext uri="{FF2B5EF4-FFF2-40B4-BE49-F238E27FC236}">
                <a16:creationId xmlns:a16="http://schemas.microsoft.com/office/drawing/2014/main" id="{D838705A-FB51-5FF8-09B9-6F85AD16EAE1}"/>
              </a:ext>
            </a:extLst>
          </p:cNvPr>
          <p:cNvPicPr>
            <a:picLocks noChangeAspect="1"/>
          </p:cNvPicPr>
          <p:nvPr/>
        </p:nvPicPr>
        <p:blipFill>
          <a:blip r:embed="rId3"/>
          <a:stretch>
            <a:fillRect/>
          </a:stretch>
        </p:blipFill>
        <p:spPr>
          <a:xfrm>
            <a:off x="6934851" y="3021642"/>
            <a:ext cx="3593330" cy="3647902"/>
          </a:xfrm>
          <a:prstGeom prst="rect">
            <a:avLst/>
          </a:prstGeom>
        </p:spPr>
      </p:pic>
    </p:spTree>
    <p:extLst>
      <p:ext uri="{BB962C8B-B14F-4D97-AF65-F5344CB8AC3E}">
        <p14:creationId xmlns:p14="http://schemas.microsoft.com/office/powerpoint/2010/main" val="161780165"/>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1D6F5A"/>
      </a:accent1>
      <a:accent2>
        <a:srgbClr val="1D6F5A"/>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{A19EA536-22B8-48F7-9626-798199B2D239}tf16411245_win32</Template>
  <Application>Microsoft Office PowerPoint</Application>
  <PresentationFormat>Màn hình rộng</PresentationFormat>
  <Slides>83</Slides>
  <Notes>47</Notes>
  <HiddenSlides>0</HiddenSlides>
  <ScaleCrop>false</ScaleCrop>
  <HeadingPairs>
    <vt:vector size="4" baseType="variant">
      <vt:variant>
        <vt:lpstr>Chủ đề</vt:lpstr>
      </vt:variant>
      <vt:variant>
        <vt:i4>1</vt:i4>
      </vt:variant>
      <vt:variant>
        <vt:lpstr>Tiêu đề Bản chiếu</vt:lpstr>
      </vt:variant>
      <vt:variant>
        <vt:i4>83</vt:i4>
      </vt:variant>
    </vt:vector>
  </HeadingPairs>
  <TitlesOfParts>
    <vt:vector size="84" baseType="lpstr">
      <vt:lpstr>Office Theme</vt:lpstr>
      <vt:lpstr>SỎI TÚI MẬT</vt:lpstr>
      <vt:lpstr>MỤC TIÊU HỌC TẬP</vt:lpstr>
      <vt:lpstr>NỘI DUNG</vt:lpstr>
      <vt:lpstr>TÚI MẬT</vt:lpstr>
      <vt:lpstr>SỎI TÚI MẬT</vt:lpstr>
      <vt:lpstr>DỊCH TỄ</vt:lpstr>
      <vt:lpstr>DỊCH TỄ</vt:lpstr>
      <vt:lpstr>DỊCH TỄ</vt:lpstr>
      <vt:lpstr>LÂM SÀNG</vt:lpstr>
      <vt:lpstr>CẬN LÂM SÀNG</vt:lpstr>
      <vt:lpstr>Siêu âm bụng</vt:lpstr>
      <vt:lpstr>Siêu âm bụng</vt:lpstr>
      <vt:lpstr>Siêu âm bụng</vt:lpstr>
      <vt:lpstr>Siêu âm bụng</vt:lpstr>
      <vt:lpstr>Siêu âm qua ngả nội soi (EUS)</vt:lpstr>
      <vt:lpstr>CT scan bụng có cản quang</vt:lpstr>
      <vt:lpstr>ĐIỀU TRỊ</vt:lpstr>
      <vt:lpstr>ĐIỀU TRỊ</vt:lpstr>
      <vt:lpstr>ĐIỀU TRỊ</vt:lpstr>
      <vt:lpstr>ĐIỀU TRỊ</vt:lpstr>
      <vt:lpstr>ĐIỀU TRỊ</vt:lpstr>
      <vt:lpstr>Bản trình bày PowerPoint</vt:lpstr>
      <vt:lpstr>Bản trình bày PowerPoint</vt:lpstr>
      <vt:lpstr>Bản trình bày PowerPoint</vt:lpstr>
      <vt:lpstr>BIẾN CHỨNG</vt:lpstr>
      <vt:lpstr>VIÊM TÚI MẬT CẤP</vt:lpstr>
      <vt:lpstr>Viêm túi mật cấp</vt:lpstr>
      <vt:lpstr>Cơ chế bệnh sinh</vt:lpstr>
      <vt:lpstr>Bản trình bày PowerPoint</vt:lpstr>
      <vt:lpstr>Bản trình bày PowerPoint</vt:lpstr>
      <vt:lpstr>Bản trình bày PowerPoint</vt:lpstr>
      <vt:lpstr>Bản trình bày PowerPoint</vt:lpstr>
      <vt:lpstr>Lâm sàng</vt:lpstr>
      <vt:lpstr>Cận lâm sàng</vt:lpstr>
      <vt:lpstr>Cận lâm sàng</vt:lpstr>
      <vt:lpstr>Cận lâm sàng</vt:lpstr>
      <vt:lpstr>Cận lâm sàng</vt:lpstr>
      <vt:lpstr>Cận lâm sàng</vt:lpstr>
      <vt:lpstr>Cận lâm sàng</vt:lpstr>
      <vt:lpstr>Tiêu chuẩn chẩn đoán theo Tokyo Guideline 2018</vt:lpstr>
      <vt:lpstr>Phân độ viêm túi mật cấp theo Tokyo Guideline 2018</vt:lpstr>
      <vt:lpstr>Điều trị viêm túi mật cấp</vt:lpstr>
      <vt:lpstr>Điều trị viêm túi mật cấp</vt:lpstr>
      <vt:lpstr>Điều trị viêm túi mật cấp</vt:lpstr>
      <vt:lpstr>Điều trị viêm túi mật cấp</vt:lpstr>
      <vt:lpstr>Điều trị viêm túi mật cấp</vt:lpstr>
      <vt:lpstr>Điều trị viêm túi mật cấp</vt:lpstr>
      <vt:lpstr>Điều trị viêm túi mật cấp</vt:lpstr>
      <vt:lpstr>Điều trị viêm túi mật cấp</vt:lpstr>
      <vt:lpstr>Bản trình bày PowerPoint</vt:lpstr>
      <vt:lpstr>Kháng sinh</vt:lpstr>
      <vt:lpstr>Kháng sinh</vt:lpstr>
      <vt:lpstr>Kháng sinh</vt:lpstr>
      <vt:lpstr>Kháng sinh</vt:lpstr>
      <vt:lpstr>Viêm tụy cấp do sỏi túi mật di trú</vt:lpstr>
      <vt:lpstr>Viêm tụy cấp do sỏi túi mật di trú</vt:lpstr>
      <vt:lpstr>Hội chứng Mirizzi</vt:lpstr>
      <vt:lpstr>Viêm túi mật mạn</vt:lpstr>
      <vt:lpstr>CA LÂM SÀNG</vt:lpstr>
      <vt:lpstr>HÀNH CHÍNH</vt:lpstr>
      <vt:lpstr>LÍ DO NHẬP VIỆN</vt:lpstr>
      <vt:lpstr>BỆNH SỬ</vt:lpstr>
      <vt:lpstr>BỆNH SỬ</vt:lpstr>
      <vt:lpstr>TIỀN CĂN</vt:lpstr>
      <vt:lpstr>KHÁM (N1)</vt:lpstr>
      <vt:lpstr>KHÁM (N1) </vt:lpstr>
      <vt:lpstr>KHÁM (N1)</vt:lpstr>
      <vt:lpstr>KHÁM (N1)</vt:lpstr>
      <vt:lpstr>TÓM TẮT BỆNH ÁN</vt:lpstr>
      <vt:lpstr>ĐẶT VẤN ĐỀ</vt:lpstr>
      <vt:lpstr>CHẨN ĐOÁN</vt:lpstr>
      <vt:lpstr>BIỆN LUẬN</vt:lpstr>
      <vt:lpstr>ĐỀ NGHỊ CẬN LÂM SÀNG</vt:lpstr>
      <vt:lpstr>KẾT QUẢ CẬN LÂM SÀNG</vt:lpstr>
      <vt:lpstr>KẾT QUẢ CẬN LÂM SÀNG</vt:lpstr>
      <vt:lpstr>CHẨN ĐOÁN XÁC ĐỊNH</vt:lpstr>
      <vt:lpstr>ĐIỀU TRỊ</vt:lpstr>
      <vt:lpstr>TIÊN LƯỢNG</vt:lpstr>
      <vt:lpstr>TƯỜNG TRÌNH PHẪU THUẬT</vt:lpstr>
      <vt:lpstr>TƯỜNG TRÌNH PHẪU THUẬT</vt:lpstr>
      <vt:lpstr>KẾT LUẬN</vt:lpstr>
      <vt:lpstr>TÀI LIỆU THAM KHẢO</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 TÚI MẬT</dc:title>
  <dc:creator>Thien Nguyen - Y17</dc:creator>
  <cp:lastModifiedBy>Hung Do - Y17</cp:lastModifiedBy>
  <cp:revision>1</cp:revision>
  <dcterms:created xsi:type="dcterms:W3CDTF">2023-05-15T15:42:01Z</dcterms:created>
  <dcterms:modified xsi:type="dcterms:W3CDTF">2023-05-23T00:26:38Z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